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notesMasterIdLst>
    <p:notesMasterId r:id="rId21"/>
  </p:notesMasterIdLst>
  <p:sldIdLst>
    <p:sldId id="268" r:id="rId5"/>
    <p:sldId id="278" r:id="rId6"/>
    <p:sldId id="262" r:id="rId7"/>
    <p:sldId id="267" r:id="rId8"/>
    <p:sldId id="279" r:id="rId9"/>
    <p:sldId id="281" r:id="rId10"/>
    <p:sldId id="275" r:id="rId11"/>
    <p:sldId id="269" r:id="rId12"/>
    <p:sldId id="270" r:id="rId13"/>
    <p:sldId id="276" r:id="rId14"/>
    <p:sldId id="271" r:id="rId15"/>
    <p:sldId id="272" r:id="rId16"/>
    <p:sldId id="273" r:id="rId17"/>
    <p:sldId id="277" r:id="rId18"/>
    <p:sldId id="280"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5EC601-C7AC-4EB8-9E92-E7DDA9C51360}" v="8" dt="2021-12-15T18:16:57.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8" autoAdjust="0"/>
    <p:restoredTop sz="94660"/>
  </p:normalViewPr>
  <p:slideViewPr>
    <p:cSldViewPr snapToGrid="0">
      <p:cViewPr>
        <p:scale>
          <a:sx n="89" d="100"/>
          <a:sy n="89" d="100"/>
        </p:scale>
        <p:origin x="1992"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B6C670-3A66-4CB3-AC1E-5CF2DE16028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646DE12E-040D-488F-B5E0-5C4F82783BAB}">
      <dgm:prSe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MD. </a:t>
          </a:r>
          <a:r>
            <a:rPr lang="en-US" sz="2400" b="0" dirty="0" err="1">
              <a:solidFill>
                <a:schemeClr val="tx1"/>
              </a:solidFill>
              <a:latin typeface="Arial" panose="020B0604020202020204" pitchFamily="34" charset="0"/>
              <a:ea typeface="Tahoma" panose="020B0604030504040204" pitchFamily="34" charset="0"/>
              <a:cs typeface="Arial" panose="020B0604020202020204" pitchFamily="34" charset="0"/>
            </a:rPr>
            <a:t>Nayim</a:t>
          </a:r>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 Islam</a:t>
          </a:r>
        </a:p>
        <a:p>
          <a:pPr algn="just"/>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ID: 193313007</a:t>
          </a:r>
        </a:p>
        <a:p>
          <a:pPr algn="just"/>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Semester: 8</a:t>
          </a:r>
          <a:r>
            <a:rPr lang="en-US" sz="2400" b="0" baseline="30000" dirty="0">
              <a:solidFill>
                <a:schemeClr val="tx1"/>
              </a:solidFill>
              <a:latin typeface="Arial" panose="020B0604020202020204" pitchFamily="34" charset="0"/>
              <a:ea typeface="Tahoma" panose="020B0604030504040204" pitchFamily="34" charset="0"/>
              <a:cs typeface="Arial" panose="020B0604020202020204" pitchFamily="34" charset="0"/>
            </a:rPr>
            <a:t>th</a:t>
          </a:r>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 </a:t>
          </a:r>
        </a:p>
        <a:p>
          <a:pPr algn="just"/>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Section: A (Evening)</a:t>
          </a:r>
          <a:endParaRPr lang="en-GB" sz="2400" b="0" dirty="0">
            <a:latin typeface="Arial" panose="020B0604020202020204" pitchFamily="34" charset="0"/>
            <a:cs typeface="Arial" panose="020B0604020202020204" pitchFamily="34" charset="0"/>
          </a:endParaRPr>
        </a:p>
      </dgm:t>
    </dgm:pt>
    <dgm:pt modelId="{534921B0-B39F-44F6-A5EE-F9D993716FA9}" type="parTrans" cxnId="{E9673F66-4D1A-4759-A874-205E551E3637}">
      <dgm:prSet/>
      <dgm:spPr/>
      <dgm:t>
        <a:bodyPr/>
        <a:lstStyle/>
        <a:p>
          <a:endParaRPr lang="en-GB"/>
        </a:p>
      </dgm:t>
    </dgm:pt>
    <dgm:pt modelId="{BD95F0E6-2287-4B7B-8711-B69F4349EDC9}" type="sibTrans" cxnId="{E9673F66-4D1A-4759-A874-205E551E3637}">
      <dgm:prSet/>
      <dgm:spPr/>
      <dgm:t>
        <a:bodyPr/>
        <a:lstStyle/>
        <a:p>
          <a:endParaRPr lang="en-GB"/>
        </a:p>
      </dgm:t>
    </dgm:pt>
    <dgm:pt modelId="{89345B9C-4FAE-4D74-87EE-89D7685CC22C}" type="pres">
      <dgm:prSet presAssocID="{3AB6C670-3A66-4CB3-AC1E-5CF2DE16028F}" presName="linear" presStyleCnt="0">
        <dgm:presLayoutVars>
          <dgm:animLvl val="lvl"/>
          <dgm:resizeHandles val="exact"/>
        </dgm:presLayoutVars>
      </dgm:prSet>
      <dgm:spPr/>
    </dgm:pt>
    <dgm:pt modelId="{981AC6A0-FE7E-4DC3-B830-7A9A158763AB}" type="pres">
      <dgm:prSet presAssocID="{646DE12E-040D-488F-B5E0-5C4F82783BAB}" presName="parentText" presStyleLbl="node1" presStyleIdx="0" presStyleCnt="1" custLinFactNeighborX="-13275" custLinFactNeighborY="2674">
        <dgm:presLayoutVars>
          <dgm:chMax val="0"/>
          <dgm:bulletEnabled val="1"/>
        </dgm:presLayoutVars>
      </dgm:prSet>
      <dgm:spPr/>
    </dgm:pt>
  </dgm:ptLst>
  <dgm:cxnLst>
    <dgm:cxn modelId="{2F5BD80C-ACFF-4171-88CC-5F87E1C37537}" type="presOf" srcId="{3AB6C670-3A66-4CB3-AC1E-5CF2DE16028F}" destId="{89345B9C-4FAE-4D74-87EE-89D7685CC22C}" srcOrd="0" destOrd="0" presId="urn:microsoft.com/office/officeart/2005/8/layout/vList2"/>
    <dgm:cxn modelId="{E9673F66-4D1A-4759-A874-205E551E3637}" srcId="{3AB6C670-3A66-4CB3-AC1E-5CF2DE16028F}" destId="{646DE12E-040D-488F-B5E0-5C4F82783BAB}" srcOrd="0" destOrd="0" parTransId="{534921B0-B39F-44F6-A5EE-F9D993716FA9}" sibTransId="{BD95F0E6-2287-4B7B-8711-B69F4349EDC9}"/>
    <dgm:cxn modelId="{F934197B-CFA9-4EFB-A343-E32865C82081}" type="presOf" srcId="{646DE12E-040D-488F-B5E0-5C4F82783BAB}" destId="{981AC6A0-FE7E-4DC3-B830-7A9A158763AB}" srcOrd="0" destOrd="0" presId="urn:microsoft.com/office/officeart/2005/8/layout/vList2"/>
    <dgm:cxn modelId="{D69D0266-B320-47E3-8150-015DA49B8B51}" type="presParOf" srcId="{89345B9C-4FAE-4D74-87EE-89D7685CC22C}" destId="{981AC6A0-FE7E-4DC3-B830-7A9A158763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B6C670-3A66-4CB3-AC1E-5CF2DE16028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646DE12E-040D-488F-B5E0-5C4F82783BAB}">
      <dgm:prSe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400" b="1" dirty="0">
              <a:solidFill>
                <a:schemeClr val="tx1"/>
              </a:solidFill>
              <a:latin typeface="Arial" panose="020B0604020202020204" pitchFamily="34" charset="0"/>
              <a:ea typeface="Tahoma" panose="020B0604030504040204" pitchFamily="34" charset="0"/>
              <a:cs typeface="Arial" panose="020B0604020202020204" pitchFamily="34" charset="0"/>
            </a:rPr>
            <a:t>Project Supervisor:</a:t>
          </a:r>
        </a:p>
        <a:p>
          <a:pPr algn="just"/>
          <a:r>
            <a:rPr lang="en-US" sz="2400" dirty="0">
              <a:solidFill>
                <a:schemeClr val="tx1"/>
              </a:solidFill>
              <a:latin typeface="Arial" panose="020B0604020202020204" pitchFamily="34" charset="0"/>
              <a:ea typeface="Tahoma" panose="020B0604030504040204" pitchFamily="34" charset="0"/>
              <a:cs typeface="Arial" panose="020B0604020202020204" pitchFamily="34" charset="0"/>
            </a:rPr>
            <a:t>Al </a:t>
          </a:r>
          <a:r>
            <a:rPr lang="en-US" sz="2400" dirty="0" err="1">
              <a:solidFill>
                <a:schemeClr val="tx1"/>
              </a:solidFill>
              <a:latin typeface="Arial" panose="020B0604020202020204" pitchFamily="34" charset="0"/>
              <a:ea typeface="Tahoma" panose="020B0604030504040204" pitchFamily="34" charset="0"/>
              <a:cs typeface="Arial" panose="020B0604020202020204" pitchFamily="34" charset="0"/>
            </a:rPr>
            <a:t>Muktadir</a:t>
          </a:r>
          <a:r>
            <a:rPr lang="en-US" sz="2400" dirty="0">
              <a:solidFill>
                <a:schemeClr val="tx1"/>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chemeClr val="tx1"/>
              </a:solidFill>
              <a:latin typeface="Arial" panose="020B0604020202020204" pitchFamily="34" charset="0"/>
              <a:ea typeface="Tahoma" panose="020B0604030504040204" pitchFamily="34" charset="0"/>
              <a:cs typeface="Arial" panose="020B0604020202020204" pitchFamily="34" charset="0"/>
            </a:rPr>
            <a:t>Munam</a:t>
          </a:r>
          <a:endParaRPr lang="en-US" sz="2400" dirty="0">
            <a:solidFill>
              <a:schemeClr val="tx1"/>
            </a:solidFill>
            <a:latin typeface="Arial" panose="020B0604020202020204" pitchFamily="34" charset="0"/>
            <a:ea typeface="Tahoma" panose="020B0604030504040204" pitchFamily="34" charset="0"/>
            <a:cs typeface="Arial" panose="020B0604020202020204" pitchFamily="34" charset="0"/>
          </a:endParaRPr>
        </a:p>
        <a:p>
          <a:pPr algn="just"/>
          <a:r>
            <a:rPr lang="en-US" sz="2400" dirty="0">
              <a:solidFill>
                <a:schemeClr val="tx1"/>
              </a:solidFill>
              <a:latin typeface="Arial" panose="020B0604020202020204" pitchFamily="34" charset="0"/>
              <a:ea typeface="Tahoma" panose="020B0604030504040204" pitchFamily="34" charset="0"/>
              <a:cs typeface="Arial" panose="020B0604020202020204" pitchFamily="34" charset="0"/>
            </a:rPr>
            <a:t>Lecturer</a:t>
          </a:r>
        </a:p>
        <a:p>
          <a:pPr algn="just"/>
          <a:r>
            <a:rPr lang="en-US" sz="2400" dirty="0">
              <a:solidFill>
                <a:schemeClr val="tx1"/>
              </a:solidFill>
              <a:latin typeface="Arial" panose="020B0604020202020204" pitchFamily="34" charset="0"/>
              <a:ea typeface="Tahoma" panose="020B0604030504040204" pitchFamily="34" charset="0"/>
              <a:cs typeface="Arial" panose="020B0604020202020204" pitchFamily="34" charset="0"/>
            </a:rPr>
            <a:t>Dept. of CSE, VU</a:t>
          </a:r>
          <a:endParaRPr lang="en-GB" sz="2400" b="0" dirty="0">
            <a:latin typeface="Arial" panose="020B0604020202020204" pitchFamily="34" charset="0"/>
            <a:cs typeface="Arial" panose="020B0604020202020204" pitchFamily="34" charset="0"/>
          </a:endParaRPr>
        </a:p>
      </dgm:t>
    </dgm:pt>
    <dgm:pt modelId="{534921B0-B39F-44F6-A5EE-F9D993716FA9}" type="parTrans" cxnId="{E9673F66-4D1A-4759-A874-205E551E3637}">
      <dgm:prSet/>
      <dgm:spPr/>
      <dgm:t>
        <a:bodyPr/>
        <a:lstStyle/>
        <a:p>
          <a:endParaRPr lang="en-GB"/>
        </a:p>
      </dgm:t>
    </dgm:pt>
    <dgm:pt modelId="{BD95F0E6-2287-4B7B-8711-B69F4349EDC9}" type="sibTrans" cxnId="{E9673F66-4D1A-4759-A874-205E551E3637}">
      <dgm:prSet/>
      <dgm:spPr/>
      <dgm:t>
        <a:bodyPr/>
        <a:lstStyle/>
        <a:p>
          <a:endParaRPr lang="en-GB"/>
        </a:p>
      </dgm:t>
    </dgm:pt>
    <dgm:pt modelId="{89345B9C-4FAE-4D74-87EE-89D7685CC22C}" type="pres">
      <dgm:prSet presAssocID="{3AB6C670-3A66-4CB3-AC1E-5CF2DE16028F}" presName="linear" presStyleCnt="0">
        <dgm:presLayoutVars>
          <dgm:animLvl val="lvl"/>
          <dgm:resizeHandles val="exact"/>
        </dgm:presLayoutVars>
      </dgm:prSet>
      <dgm:spPr/>
    </dgm:pt>
    <dgm:pt modelId="{981AC6A0-FE7E-4DC3-B830-7A9A158763AB}" type="pres">
      <dgm:prSet presAssocID="{646DE12E-040D-488F-B5E0-5C4F82783BAB}" presName="parentText" presStyleLbl="node1" presStyleIdx="0" presStyleCnt="1" custLinFactNeighborX="277" custLinFactNeighborY="256">
        <dgm:presLayoutVars>
          <dgm:chMax val="0"/>
          <dgm:bulletEnabled val="1"/>
        </dgm:presLayoutVars>
      </dgm:prSet>
      <dgm:spPr/>
    </dgm:pt>
  </dgm:ptLst>
  <dgm:cxnLst>
    <dgm:cxn modelId="{2F5BD80C-ACFF-4171-88CC-5F87E1C37537}" type="presOf" srcId="{3AB6C670-3A66-4CB3-AC1E-5CF2DE16028F}" destId="{89345B9C-4FAE-4D74-87EE-89D7685CC22C}" srcOrd="0" destOrd="0" presId="urn:microsoft.com/office/officeart/2005/8/layout/vList2"/>
    <dgm:cxn modelId="{E9673F66-4D1A-4759-A874-205E551E3637}" srcId="{3AB6C670-3A66-4CB3-AC1E-5CF2DE16028F}" destId="{646DE12E-040D-488F-B5E0-5C4F82783BAB}" srcOrd="0" destOrd="0" parTransId="{534921B0-B39F-44F6-A5EE-F9D993716FA9}" sibTransId="{BD95F0E6-2287-4B7B-8711-B69F4349EDC9}"/>
    <dgm:cxn modelId="{F934197B-CFA9-4EFB-A343-E32865C82081}" type="presOf" srcId="{646DE12E-040D-488F-B5E0-5C4F82783BAB}" destId="{981AC6A0-FE7E-4DC3-B830-7A9A158763AB}" srcOrd="0" destOrd="0" presId="urn:microsoft.com/office/officeart/2005/8/layout/vList2"/>
    <dgm:cxn modelId="{D69D0266-B320-47E3-8150-015DA49B8B51}" type="presParOf" srcId="{89345B9C-4FAE-4D74-87EE-89D7685CC22C}" destId="{981AC6A0-FE7E-4DC3-B830-7A9A158763A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C26DF1-5684-43AC-A3B3-7B947C4BD7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74529584-2D17-4B9A-B1BF-2124B1EB1D97}">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b="0" dirty="0">
              <a:solidFill>
                <a:schemeClr val="tx1"/>
              </a:solidFill>
              <a:latin typeface="Arial" panose="020B0604020202020204" pitchFamily="34" charset="0"/>
              <a:cs typeface="Arial" panose="020B0604020202020204" pitchFamily="34" charset="0"/>
            </a:rPr>
            <a:t>Tools:</a:t>
          </a:r>
          <a:r>
            <a:rPr lang="en-GB" sz="1400" b="0" baseline="0" dirty="0">
              <a:solidFill>
                <a:schemeClr val="tx1"/>
              </a:solidFill>
              <a:latin typeface="Arial" panose="020B0604020202020204" pitchFamily="34" charset="0"/>
              <a:cs typeface="Arial" panose="020B0604020202020204" pitchFamily="34" charset="0"/>
            </a:rPr>
            <a:t> Android Studio, VS Code, XCode.</a:t>
          </a:r>
          <a:endParaRPr lang="en-GB" sz="1400" dirty="0">
            <a:solidFill>
              <a:schemeClr val="tx1"/>
            </a:solidFill>
          </a:endParaRPr>
        </a:p>
      </dgm:t>
    </dgm:pt>
    <dgm:pt modelId="{4300EFFD-63EF-4660-82C1-9CF8518402A6}" type="parTrans" cxnId="{E16781E4-F97F-42C1-866E-5762C67D7358}">
      <dgm:prSet/>
      <dgm:spPr/>
      <dgm:t>
        <a:bodyPr/>
        <a:lstStyle/>
        <a:p>
          <a:endParaRPr lang="en-GB"/>
        </a:p>
      </dgm:t>
    </dgm:pt>
    <dgm:pt modelId="{EBAD1480-F9A0-42D2-9038-3E21F8FC9B93}" type="sibTrans" cxnId="{E16781E4-F97F-42C1-866E-5762C67D7358}">
      <dgm:prSet/>
      <dgm:spPr/>
      <dgm:t>
        <a:bodyPr/>
        <a:lstStyle/>
        <a:p>
          <a:endParaRPr lang="en-GB"/>
        </a:p>
      </dgm:t>
    </dgm:pt>
    <dgm:pt modelId="{0ED650E8-5188-4C29-8964-D37704976A8A}">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b="0" dirty="0">
              <a:solidFill>
                <a:schemeClr val="tx1"/>
              </a:solidFill>
              <a:latin typeface="Arial" panose="020B0604020202020204" pitchFamily="34" charset="0"/>
              <a:cs typeface="Arial" panose="020B0604020202020204" pitchFamily="34" charset="0"/>
            </a:rPr>
            <a:t>Platform: Android, iOS, Mac, Windows, web.  </a:t>
          </a:r>
          <a:endParaRPr lang="en-GB" sz="1400" dirty="0">
            <a:solidFill>
              <a:schemeClr val="tx1"/>
            </a:solidFill>
          </a:endParaRPr>
        </a:p>
      </dgm:t>
    </dgm:pt>
    <dgm:pt modelId="{B5F4B05F-D86C-45A8-9714-9C8FB9739A07}" type="parTrans" cxnId="{DC9BAD98-7804-4C32-9D18-11F716FE71ED}">
      <dgm:prSet/>
      <dgm:spPr/>
      <dgm:t>
        <a:bodyPr/>
        <a:lstStyle/>
        <a:p>
          <a:endParaRPr lang="en-GB"/>
        </a:p>
      </dgm:t>
    </dgm:pt>
    <dgm:pt modelId="{C1CE5231-65B3-478A-9FC7-3340CC5B02AF}" type="sibTrans" cxnId="{DC9BAD98-7804-4C32-9D18-11F716FE71ED}">
      <dgm:prSet/>
      <dgm:spPr/>
      <dgm:t>
        <a:bodyPr/>
        <a:lstStyle/>
        <a:p>
          <a:endParaRPr lang="en-GB"/>
        </a:p>
      </dgm:t>
    </dgm:pt>
    <dgm:pt modelId="{EFB1F40F-5349-4628-9D1C-29B5F38565A1}">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b="0" dirty="0">
              <a:solidFill>
                <a:schemeClr val="tx1"/>
              </a:solidFill>
              <a:latin typeface="Arial" panose="020B0604020202020204" pitchFamily="34" charset="0"/>
              <a:cs typeface="Arial" panose="020B0604020202020204" pitchFamily="34" charset="0"/>
            </a:rPr>
            <a:t>Language: Dart.</a:t>
          </a:r>
          <a:endParaRPr lang="en-GB" sz="1400" dirty="0">
            <a:solidFill>
              <a:schemeClr val="tx1"/>
            </a:solidFill>
          </a:endParaRPr>
        </a:p>
      </dgm:t>
    </dgm:pt>
    <dgm:pt modelId="{C6ACC464-A656-4393-8BD3-AA8F30E4BEA9}" type="parTrans" cxnId="{0549FA9B-FA58-4CA4-8E84-4D760F2E2579}">
      <dgm:prSet/>
      <dgm:spPr/>
      <dgm:t>
        <a:bodyPr/>
        <a:lstStyle/>
        <a:p>
          <a:endParaRPr lang="en-GB"/>
        </a:p>
      </dgm:t>
    </dgm:pt>
    <dgm:pt modelId="{49532DAC-A8CC-47B0-888B-001A66B6C582}" type="sibTrans" cxnId="{0549FA9B-FA58-4CA4-8E84-4D760F2E2579}">
      <dgm:prSet/>
      <dgm:spPr/>
      <dgm:t>
        <a:bodyPr/>
        <a:lstStyle/>
        <a:p>
          <a:endParaRPr lang="en-GB"/>
        </a:p>
      </dgm:t>
    </dgm:pt>
    <dgm:pt modelId="{99471F59-1A74-46B3-8789-32808A9732C0}">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b="0" dirty="0">
              <a:solidFill>
                <a:schemeClr val="tx1"/>
              </a:solidFill>
              <a:latin typeface="Arial" panose="020B0604020202020204" pitchFamily="34" charset="0"/>
              <a:cs typeface="Arial" panose="020B0604020202020204" pitchFamily="34" charset="0"/>
            </a:rPr>
            <a:t>Framework: Flutter</a:t>
          </a:r>
          <a:endParaRPr lang="en-GB" sz="1400" dirty="0">
            <a:solidFill>
              <a:schemeClr val="tx1"/>
            </a:solidFill>
          </a:endParaRPr>
        </a:p>
      </dgm:t>
    </dgm:pt>
    <dgm:pt modelId="{FA924355-C47F-48A0-89B9-0806E5D2234D}" type="parTrans" cxnId="{C7BF75E7-6172-4DFB-88B3-F5D46CF807C9}">
      <dgm:prSet/>
      <dgm:spPr/>
      <dgm:t>
        <a:bodyPr/>
        <a:lstStyle/>
        <a:p>
          <a:endParaRPr lang="en-GB"/>
        </a:p>
      </dgm:t>
    </dgm:pt>
    <dgm:pt modelId="{CC183E01-07A2-4DB1-8142-2F1ECD89DCC9}" type="sibTrans" cxnId="{C7BF75E7-6172-4DFB-88B3-F5D46CF807C9}">
      <dgm:prSet/>
      <dgm:spPr/>
      <dgm:t>
        <a:bodyPr/>
        <a:lstStyle/>
        <a:p>
          <a:endParaRPr lang="en-GB"/>
        </a:p>
      </dgm:t>
    </dgm:pt>
    <dgm:pt modelId="{42BD45A4-8096-4B5B-80BA-F86F9DA12BA0}">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b="0" i="0" dirty="0">
              <a:solidFill>
                <a:schemeClr val="tx1"/>
              </a:solidFill>
              <a:latin typeface="Arial" panose="020B0604020202020204" pitchFamily="34" charset="0"/>
              <a:cs typeface="Arial" panose="020B0604020202020204" pitchFamily="34" charset="0"/>
            </a:rPr>
            <a:t>Database: Firebase, Google Cloud.</a:t>
          </a:r>
          <a:endParaRPr lang="en-GB" sz="1400" dirty="0">
            <a:solidFill>
              <a:schemeClr val="tx1"/>
            </a:solidFill>
          </a:endParaRPr>
        </a:p>
      </dgm:t>
    </dgm:pt>
    <dgm:pt modelId="{800CE291-5346-474F-A0FA-CD1C10FAAE9D}" type="parTrans" cxnId="{DC96A481-D24C-47AC-8BC8-A46C0ADA12B3}">
      <dgm:prSet/>
      <dgm:spPr/>
      <dgm:t>
        <a:bodyPr/>
        <a:lstStyle/>
        <a:p>
          <a:endParaRPr lang="en-GB"/>
        </a:p>
      </dgm:t>
    </dgm:pt>
    <dgm:pt modelId="{5EE20602-F6EB-4895-B3B2-9620810F27C8}" type="sibTrans" cxnId="{DC96A481-D24C-47AC-8BC8-A46C0ADA12B3}">
      <dgm:prSet/>
      <dgm:spPr/>
      <dgm:t>
        <a:bodyPr/>
        <a:lstStyle/>
        <a:p>
          <a:endParaRPr lang="en-GB"/>
        </a:p>
      </dgm:t>
    </dgm:pt>
    <dgm:pt modelId="{9D6C4C5C-5553-43B8-B07D-97E75EF71CE0}">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b="0" i="0" dirty="0">
              <a:solidFill>
                <a:schemeClr val="tx1"/>
              </a:solidFill>
              <a:latin typeface="Arial" panose="020B0604020202020204" pitchFamily="34" charset="0"/>
              <a:cs typeface="Arial" panose="020B0604020202020204" pitchFamily="34" charset="0"/>
            </a:rPr>
            <a:t>Icon Design: Adobe Illustrator CC 2021</a:t>
          </a:r>
          <a:endParaRPr lang="en-GB" sz="1400" dirty="0">
            <a:solidFill>
              <a:schemeClr val="tx1"/>
            </a:solidFill>
          </a:endParaRPr>
        </a:p>
      </dgm:t>
    </dgm:pt>
    <dgm:pt modelId="{305D388E-240A-46CD-B3E4-51F39FDC87E6}" type="parTrans" cxnId="{A14C6332-9A1D-4B28-B664-1E34FAF496F7}">
      <dgm:prSet/>
      <dgm:spPr/>
      <dgm:t>
        <a:bodyPr/>
        <a:lstStyle/>
        <a:p>
          <a:endParaRPr lang="en-GB"/>
        </a:p>
      </dgm:t>
    </dgm:pt>
    <dgm:pt modelId="{1EDE3DAC-42A8-4461-BC6E-6E1058DFC30D}" type="sibTrans" cxnId="{A14C6332-9A1D-4B28-B664-1E34FAF496F7}">
      <dgm:prSet/>
      <dgm:spPr/>
      <dgm:t>
        <a:bodyPr/>
        <a:lstStyle/>
        <a:p>
          <a:endParaRPr lang="en-GB"/>
        </a:p>
      </dgm:t>
    </dgm:pt>
    <dgm:pt modelId="{98854CFB-FAE0-1348-B00F-3E543FBC2CDF}">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b="0" i="0" dirty="0">
              <a:solidFill>
                <a:schemeClr val="tx1"/>
              </a:solidFill>
              <a:latin typeface="Arial" panose="020B0604020202020204" pitchFamily="34" charset="0"/>
              <a:cs typeface="Arial" panose="020B0604020202020204" pitchFamily="34" charset="0"/>
            </a:rPr>
            <a:t>Data Train: Teachable Machine, Dialog flow. </a:t>
          </a:r>
          <a:endParaRPr lang="en-GB" sz="1400" dirty="0">
            <a:solidFill>
              <a:schemeClr val="tx1"/>
            </a:solidFill>
          </a:endParaRPr>
        </a:p>
      </dgm:t>
    </dgm:pt>
    <dgm:pt modelId="{28A25FD0-E372-DD46-B84C-8BED83F8D5F2}" type="parTrans" cxnId="{D7DFA51C-7E3E-3343-8FF6-F2C72DB9A6B8}">
      <dgm:prSet/>
      <dgm:spPr/>
      <dgm:t>
        <a:bodyPr/>
        <a:lstStyle/>
        <a:p>
          <a:endParaRPr lang="en-GB"/>
        </a:p>
      </dgm:t>
    </dgm:pt>
    <dgm:pt modelId="{76747166-EDD1-D440-BD7E-18A1DA7D1E1B}" type="sibTrans" cxnId="{D7DFA51C-7E3E-3343-8FF6-F2C72DB9A6B8}">
      <dgm:prSet/>
      <dgm:spPr/>
      <dgm:t>
        <a:bodyPr/>
        <a:lstStyle/>
        <a:p>
          <a:endParaRPr lang="en-GB"/>
        </a:p>
      </dgm:t>
    </dgm:pt>
    <dgm:pt modelId="{3434C8E6-9846-2A44-BDEE-00D5F3987119}">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b="0" dirty="0">
              <a:solidFill>
                <a:schemeClr val="tx1"/>
              </a:solidFill>
              <a:latin typeface="Arial" panose="020B0604020202020204" pitchFamily="34" charset="0"/>
              <a:cs typeface="Arial" panose="020B0604020202020204" pitchFamily="34" charset="0"/>
            </a:rPr>
            <a:t>Emulator: Android, iOS.</a:t>
          </a:r>
          <a:endParaRPr lang="en-GB" sz="1400" dirty="0">
            <a:solidFill>
              <a:schemeClr val="tx1"/>
            </a:solidFill>
          </a:endParaRPr>
        </a:p>
      </dgm:t>
    </dgm:pt>
    <dgm:pt modelId="{76BCA3E0-9796-6D4F-A237-2B8610A563BC}" type="parTrans" cxnId="{B6E11AC5-ED7A-CC49-954C-D33D98F1EC0D}">
      <dgm:prSet/>
      <dgm:spPr/>
      <dgm:t>
        <a:bodyPr/>
        <a:lstStyle/>
        <a:p>
          <a:endParaRPr lang="en-GB"/>
        </a:p>
      </dgm:t>
    </dgm:pt>
    <dgm:pt modelId="{83152950-80BB-B34C-BC88-476C9339D27C}" type="sibTrans" cxnId="{B6E11AC5-ED7A-CC49-954C-D33D98F1EC0D}">
      <dgm:prSet/>
      <dgm:spPr/>
      <dgm:t>
        <a:bodyPr/>
        <a:lstStyle/>
        <a:p>
          <a:endParaRPr lang="en-GB"/>
        </a:p>
      </dgm:t>
    </dgm:pt>
    <dgm:pt modelId="{91381D80-C978-4519-AC2D-A5B7E2D4DD8C}" type="pres">
      <dgm:prSet presAssocID="{41C26DF1-5684-43AC-A3B3-7B947C4BD7A0}" presName="linear" presStyleCnt="0">
        <dgm:presLayoutVars>
          <dgm:animLvl val="lvl"/>
          <dgm:resizeHandles val="exact"/>
        </dgm:presLayoutVars>
      </dgm:prSet>
      <dgm:spPr/>
    </dgm:pt>
    <dgm:pt modelId="{64245B23-2DA7-4A2D-8FE6-22AC7101F4DE}" type="pres">
      <dgm:prSet presAssocID="{74529584-2D17-4B9A-B1BF-2124B1EB1D97}" presName="parentText" presStyleLbl="node1" presStyleIdx="0" presStyleCnt="8" custScaleY="77351" custLinFactNeighborY="25765">
        <dgm:presLayoutVars>
          <dgm:chMax val="0"/>
          <dgm:bulletEnabled val="1"/>
        </dgm:presLayoutVars>
      </dgm:prSet>
      <dgm:spPr/>
    </dgm:pt>
    <dgm:pt modelId="{897D2B13-E76D-4A43-B429-F8E12C5D9884}" type="pres">
      <dgm:prSet presAssocID="{EBAD1480-F9A0-42D2-9038-3E21F8FC9B93}" presName="spacer" presStyleCnt="0"/>
      <dgm:spPr/>
    </dgm:pt>
    <dgm:pt modelId="{444542FD-1DFB-4E7F-9728-EDFE05AAFE32}" type="pres">
      <dgm:prSet presAssocID="{0ED650E8-5188-4C29-8964-D37704976A8A}" presName="parentText" presStyleLbl="node1" presStyleIdx="1" presStyleCnt="8" custScaleY="82402" custLinFactNeighborY="3567">
        <dgm:presLayoutVars>
          <dgm:chMax val="0"/>
          <dgm:bulletEnabled val="1"/>
        </dgm:presLayoutVars>
      </dgm:prSet>
      <dgm:spPr/>
    </dgm:pt>
    <dgm:pt modelId="{02E915E2-2CA6-4E60-935E-994861CE8669}" type="pres">
      <dgm:prSet presAssocID="{C1CE5231-65B3-478A-9FC7-3340CC5B02AF}" presName="spacer" presStyleCnt="0"/>
      <dgm:spPr/>
    </dgm:pt>
    <dgm:pt modelId="{CBF9E611-FCEF-6943-B287-27E4EB9B3EAD}" type="pres">
      <dgm:prSet presAssocID="{3434C8E6-9846-2A44-BDEE-00D5F3987119}" presName="parentText" presStyleLbl="node1" presStyleIdx="2" presStyleCnt="8" custScaleY="82402" custLinFactNeighborY="3567">
        <dgm:presLayoutVars>
          <dgm:chMax val="0"/>
          <dgm:bulletEnabled val="1"/>
        </dgm:presLayoutVars>
      </dgm:prSet>
      <dgm:spPr/>
    </dgm:pt>
    <dgm:pt modelId="{ED3FD7DB-A1DD-AF43-AF3F-935598086EDE}" type="pres">
      <dgm:prSet presAssocID="{83152950-80BB-B34C-BC88-476C9339D27C}" presName="spacer" presStyleCnt="0"/>
      <dgm:spPr/>
    </dgm:pt>
    <dgm:pt modelId="{6C5BB516-6CEE-4198-8FFE-0AC4F7AC2E8F}" type="pres">
      <dgm:prSet presAssocID="{EFB1F40F-5349-4628-9D1C-29B5F38565A1}" presName="parentText" presStyleLbl="node1" presStyleIdx="3" presStyleCnt="8" custScaleY="81454" custLinFactNeighborY="-7758">
        <dgm:presLayoutVars>
          <dgm:chMax val="0"/>
          <dgm:bulletEnabled val="1"/>
        </dgm:presLayoutVars>
      </dgm:prSet>
      <dgm:spPr/>
    </dgm:pt>
    <dgm:pt modelId="{8575B42E-390A-41DA-B152-DEB186EF28C7}" type="pres">
      <dgm:prSet presAssocID="{49532DAC-A8CC-47B0-888B-001A66B6C582}" presName="spacer" presStyleCnt="0"/>
      <dgm:spPr/>
    </dgm:pt>
    <dgm:pt modelId="{ACA68E48-F556-4E9F-BBEE-2859B04CC4A3}" type="pres">
      <dgm:prSet presAssocID="{99471F59-1A74-46B3-8789-32808A9732C0}" presName="parentText" presStyleLbl="node1" presStyleIdx="4" presStyleCnt="8" custScaleY="69794" custLinFactNeighborY="-4502">
        <dgm:presLayoutVars>
          <dgm:chMax val="0"/>
          <dgm:bulletEnabled val="1"/>
        </dgm:presLayoutVars>
      </dgm:prSet>
      <dgm:spPr/>
    </dgm:pt>
    <dgm:pt modelId="{9A2DB418-E338-4BEF-88A0-5BAF529E97D5}" type="pres">
      <dgm:prSet presAssocID="{CC183E01-07A2-4DB1-8142-2F1ECD89DCC9}" presName="spacer" presStyleCnt="0"/>
      <dgm:spPr/>
    </dgm:pt>
    <dgm:pt modelId="{56660FC9-8B23-4AA2-8994-563532B65E13}" type="pres">
      <dgm:prSet presAssocID="{42BD45A4-8096-4B5B-80BA-F86F9DA12BA0}" presName="parentText" presStyleLbl="node1" presStyleIdx="5" presStyleCnt="8" custScaleY="87438" custLinFactNeighborY="-28206">
        <dgm:presLayoutVars>
          <dgm:chMax val="0"/>
          <dgm:bulletEnabled val="1"/>
        </dgm:presLayoutVars>
      </dgm:prSet>
      <dgm:spPr/>
    </dgm:pt>
    <dgm:pt modelId="{BC42BB0F-1325-4F00-9280-B058036A3961}" type="pres">
      <dgm:prSet presAssocID="{5EE20602-F6EB-4895-B3B2-9620810F27C8}" presName="spacer" presStyleCnt="0"/>
      <dgm:spPr/>
    </dgm:pt>
    <dgm:pt modelId="{10D6AA4C-76B5-AD46-9E65-59A0A825284C}" type="pres">
      <dgm:prSet presAssocID="{98854CFB-FAE0-1348-B00F-3E543FBC2CDF}" presName="parentText" presStyleLbl="node1" presStyleIdx="6" presStyleCnt="8" custScaleY="87438" custLinFactNeighborY="-28206">
        <dgm:presLayoutVars>
          <dgm:chMax val="0"/>
          <dgm:bulletEnabled val="1"/>
        </dgm:presLayoutVars>
      </dgm:prSet>
      <dgm:spPr/>
    </dgm:pt>
    <dgm:pt modelId="{FC41447F-B9BF-7C47-BF20-B2D4029B8461}" type="pres">
      <dgm:prSet presAssocID="{76747166-EDD1-D440-BD7E-18A1DA7D1E1B}" presName="spacer" presStyleCnt="0"/>
      <dgm:spPr/>
    </dgm:pt>
    <dgm:pt modelId="{BBFC5467-FDB7-41A9-977F-2A387C17DD60}" type="pres">
      <dgm:prSet presAssocID="{9D6C4C5C-5553-43B8-B07D-97E75EF71CE0}" presName="parentText" presStyleLbl="node1" presStyleIdx="7" presStyleCnt="8" custScaleY="89729" custLinFactNeighborY="-40688">
        <dgm:presLayoutVars>
          <dgm:chMax val="0"/>
          <dgm:bulletEnabled val="1"/>
        </dgm:presLayoutVars>
      </dgm:prSet>
      <dgm:spPr/>
    </dgm:pt>
  </dgm:ptLst>
  <dgm:cxnLst>
    <dgm:cxn modelId="{D7DFA51C-7E3E-3343-8FF6-F2C72DB9A6B8}" srcId="{41C26DF1-5684-43AC-A3B3-7B947C4BD7A0}" destId="{98854CFB-FAE0-1348-B00F-3E543FBC2CDF}" srcOrd="6" destOrd="0" parTransId="{28A25FD0-E372-DD46-B84C-8BED83F8D5F2}" sibTransId="{76747166-EDD1-D440-BD7E-18A1DA7D1E1B}"/>
    <dgm:cxn modelId="{A14C6332-9A1D-4B28-B664-1E34FAF496F7}" srcId="{41C26DF1-5684-43AC-A3B3-7B947C4BD7A0}" destId="{9D6C4C5C-5553-43B8-B07D-97E75EF71CE0}" srcOrd="7" destOrd="0" parTransId="{305D388E-240A-46CD-B3E4-51F39FDC87E6}" sibTransId="{1EDE3DAC-42A8-4461-BC6E-6E1058DFC30D}"/>
    <dgm:cxn modelId="{C93CC942-A466-467C-BD74-68E869971BD8}" type="presOf" srcId="{0ED650E8-5188-4C29-8964-D37704976A8A}" destId="{444542FD-1DFB-4E7F-9728-EDFE05AAFE32}" srcOrd="0" destOrd="0" presId="urn:microsoft.com/office/officeart/2005/8/layout/vList2"/>
    <dgm:cxn modelId="{FE89335B-C267-CE4A-993E-14D572E7708B}" type="presOf" srcId="{98854CFB-FAE0-1348-B00F-3E543FBC2CDF}" destId="{10D6AA4C-76B5-AD46-9E65-59A0A825284C}" srcOrd="0" destOrd="0" presId="urn:microsoft.com/office/officeart/2005/8/layout/vList2"/>
    <dgm:cxn modelId="{DC96A481-D24C-47AC-8BC8-A46C0ADA12B3}" srcId="{41C26DF1-5684-43AC-A3B3-7B947C4BD7A0}" destId="{42BD45A4-8096-4B5B-80BA-F86F9DA12BA0}" srcOrd="5" destOrd="0" parTransId="{800CE291-5346-474F-A0FA-CD1C10FAAE9D}" sibTransId="{5EE20602-F6EB-4895-B3B2-9620810F27C8}"/>
    <dgm:cxn modelId="{688F8F8A-FFF6-4EFE-AF43-DE7AC31F3352}" type="presOf" srcId="{EFB1F40F-5349-4628-9D1C-29B5F38565A1}" destId="{6C5BB516-6CEE-4198-8FFE-0AC4F7AC2E8F}" srcOrd="0" destOrd="0" presId="urn:microsoft.com/office/officeart/2005/8/layout/vList2"/>
    <dgm:cxn modelId="{DC9BAD98-7804-4C32-9D18-11F716FE71ED}" srcId="{41C26DF1-5684-43AC-A3B3-7B947C4BD7A0}" destId="{0ED650E8-5188-4C29-8964-D37704976A8A}" srcOrd="1" destOrd="0" parTransId="{B5F4B05F-D86C-45A8-9714-9C8FB9739A07}" sibTransId="{C1CE5231-65B3-478A-9FC7-3340CC5B02AF}"/>
    <dgm:cxn modelId="{0549FA9B-FA58-4CA4-8E84-4D760F2E2579}" srcId="{41C26DF1-5684-43AC-A3B3-7B947C4BD7A0}" destId="{EFB1F40F-5349-4628-9D1C-29B5F38565A1}" srcOrd="3" destOrd="0" parTransId="{C6ACC464-A656-4393-8BD3-AA8F30E4BEA9}" sibTransId="{49532DAC-A8CC-47B0-888B-001A66B6C582}"/>
    <dgm:cxn modelId="{D19BF8AB-1880-4977-B72F-38F4B4C9FC7F}" type="presOf" srcId="{74529584-2D17-4B9A-B1BF-2124B1EB1D97}" destId="{64245B23-2DA7-4A2D-8FE6-22AC7101F4DE}" srcOrd="0" destOrd="0" presId="urn:microsoft.com/office/officeart/2005/8/layout/vList2"/>
    <dgm:cxn modelId="{C5F164AC-C0C8-478B-A46A-2167072F0A94}" type="presOf" srcId="{41C26DF1-5684-43AC-A3B3-7B947C4BD7A0}" destId="{91381D80-C978-4519-AC2D-A5B7E2D4DD8C}" srcOrd="0" destOrd="0" presId="urn:microsoft.com/office/officeart/2005/8/layout/vList2"/>
    <dgm:cxn modelId="{B6E11AC5-ED7A-CC49-954C-D33D98F1EC0D}" srcId="{41C26DF1-5684-43AC-A3B3-7B947C4BD7A0}" destId="{3434C8E6-9846-2A44-BDEE-00D5F3987119}" srcOrd="2" destOrd="0" parTransId="{76BCA3E0-9796-6D4F-A237-2B8610A563BC}" sibTransId="{83152950-80BB-B34C-BC88-476C9339D27C}"/>
    <dgm:cxn modelId="{5437BDE0-4B9E-46AF-82A3-5FF48E29E4D9}" type="presOf" srcId="{9D6C4C5C-5553-43B8-B07D-97E75EF71CE0}" destId="{BBFC5467-FDB7-41A9-977F-2A387C17DD60}" srcOrd="0" destOrd="0" presId="urn:microsoft.com/office/officeart/2005/8/layout/vList2"/>
    <dgm:cxn modelId="{E16781E4-F97F-42C1-866E-5762C67D7358}" srcId="{41C26DF1-5684-43AC-A3B3-7B947C4BD7A0}" destId="{74529584-2D17-4B9A-B1BF-2124B1EB1D97}" srcOrd="0" destOrd="0" parTransId="{4300EFFD-63EF-4660-82C1-9CF8518402A6}" sibTransId="{EBAD1480-F9A0-42D2-9038-3E21F8FC9B93}"/>
    <dgm:cxn modelId="{DBF45FE7-B689-834F-B155-1885CD79FF1E}" type="presOf" srcId="{3434C8E6-9846-2A44-BDEE-00D5F3987119}" destId="{CBF9E611-FCEF-6943-B287-27E4EB9B3EAD}" srcOrd="0" destOrd="0" presId="urn:microsoft.com/office/officeart/2005/8/layout/vList2"/>
    <dgm:cxn modelId="{C7BF75E7-6172-4DFB-88B3-F5D46CF807C9}" srcId="{41C26DF1-5684-43AC-A3B3-7B947C4BD7A0}" destId="{99471F59-1A74-46B3-8789-32808A9732C0}" srcOrd="4" destOrd="0" parTransId="{FA924355-C47F-48A0-89B9-0806E5D2234D}" sibTransId="{CC183E01-07A2-4DB1-8142-2F1ECD89DCC9}"/>
    <dgm:cxn modelId="{4B9032F9-3A08-485A-92A0-25B651F589E7}" type="presOf" srcId="{42BD45A4-8096-4B5B-80BA-F86F9DA12BA0}" destId="{56660FC9-8B23-4AA2-8994-563532B65E13}" srcOrd="0" destOrd="0" presId="urn:microsoft.com/office/officeart/2005/8/layout/vList2"/>
    <dgm:cxn modelId="{DC73D8F9-DD6A-4E1D-B5A8-F1537520E1A2}" type="presOf" srcId="{99471F59-1A74-46B3-8789-32808A9732C0}" destId="{ACA68E48-F556-4E9F-BBEE-2859B04CC4A3}" srcOrd="0" destOrd="0" presId="urn:microsoft.com/office/officeart/2005/8/layout/vList2"/>
    <dgm:cxn modelId="{82CE874C-2177-4968-9757-C5BF96C56E52}" type="presParOf" srcId="{91381D80-C978-4519-AC2D-A5B7E2D4DD8C}" destId="{64245B23-2DA7-4A2D-8FE6-22AC7101F4DE}" srcOrd="0" destOrd="0" presId="urn:microsoft.com/office/officeart/2005/8/layout/vList2"/>
    <dgm:cxn modelId="{A0E2D585-E7B9-46C1-BAB4-18E9587298A4}" type="presParOf" srcId="{91381D80-C978-4519-AC2D-A5B7E2D4DD8C}" destId="{897D2B13-E76D-4A43-B429-F8E12C5D9884}" srcOrd="1" destOrd="0" presId="urn:microsoft.com/office/officeart/2005/8/layout/vList2"/>
    <dgm:cxn modelId="{4ADDDB5A-91EE-498C-9FE7-6E33CA67F319}" type="presParOf" srcId="{91381D80-C978-4519-AC2D-A5B7E2D4DD8C}" destId="{444542FD-1DFB-4E7F-9728-EDFE05AAFE32}" srcOrd="2" destOrd="0" presId="urn:microsoft.com/office/officeart/2005/8/layout/vList2"/>
    <dgm:cxn modelId="{206D4E94-653A-45E4-8FB7-C37ACE8C585E}" type="presParOf" srcId="{91381D80-C978-4519-AC2D-A5B7E2D4DD8C}" destId="{02E915E2-2CA6-4E60-935E-994861CE8669}" srcOrd="3" destOrd="0" presId="urn:microsoft.com/office/officeart/2005/8/layout/vList2"/>
    <dgm:cxn modelId="{27AF565F-5EC5-0D48-8E0F-1AE6104B99BC}" type="presParOf" srcId="{91381D80-C978-4519-AC2D-A5B7E2D4DD8C}" destId="{CBF9E611-FCEF-6943-B287-27E4EB9B3EAD}" srcOrd="4" destOrd="0" presId="urn:microsoft.com/office/officeart/2005/8/layout/vList2"/>
    <dgm:cxn modelId="{0D8E0495-4B8B-9940-96D9-E9A8EB242C7D}" type="presParOf" srcId="{91381D80-C978-4519-AC2D-A5B7E2D4DD8C}" destId="{ED3FD7DB-A1DD-AF43-AF3F-935598086EDE}" srcOrd="5" destOrd="0" presId="urn:microsoft.com/office/officeart/2005/8/layout/vList2"/>
    <dgm:cxn modelId="{5A5A3640-CA2F-4106-8D0A-A3B29690395D}" type="presParOf" srcId="{91381D80-C978-4519-AC2D-A5B7E2D4DD8C}" destId="{6C5BB516-6CEE-4198-8FFE-0AC4F7AC2E8F}" srcOrd="6" destOrd="0" presId="urn:microsoft.com/office/officeart/2005/8/layout/vList2"/>
    <dgm:cxn modelId="{1F7E930E-3F33-4726-8845-FA185FD11F75}" type="presParOf" srcId="{91381D80-C978-4519-AC2D-A5B7E2D4DD8C}" destId="{8575B42E-390A-41DA-B152-DEB186EF28C7}" srcOrd="7" destOrd="0" presId="urn:microsoft.com/office/officeart/2005/8/layout/vList2"/>
    <dgm:cxn modelId="{8BAD487F-B073-411B-922B-797B732E2201}" type="presParOf" srcId="{91381D80-C978-4519-AC2D-A5B7E2D4DD8C}" destId="{ACA68E48-F556-4E9F-BBEE-2859B04CC4A3}" srcOrd="8" destOrd="0" presId="urn:microsoft.com/office/officeart/2005/8/layout/vList2"/>
    <dgm:cxn modelId="{4A59D1BE-86AB-4D7A-9B67-7CFB73510D5E}" type="presParOf" srcId="{91381D80-C978-4519-AC2D-A5B7E2D4DD8C}" destId="{9A2DB418-E338-4BEF-88A0-5BAF529E97D5}" srcOrd="9" destOrd="0" presId="urn:microsoft.com/office/officeart/2005/8/layout/vList2"/>
    <dgm:cxn modelId="{DA9F51C5-397F-4DF2-B740-55082113CAC7}" type="presParOf" srcId="{91381D80-C978-4519-AC2D-A5B7E2D4DD8C}" destId="{56660FC9-8B23-4AA2-8994-563532B65E13}" srcOrd="10" destOrd="0" presId="urn:microsoft.com/office/officeart/2005/8/layout/vList2"/>
    <dgm:cxn modelId="{10BDAEB2-8C8D-4844-AADB-567CC7BDBA4F}" type="presParOf" srcId="{91381D80-C978-4519-AC2D-A5B7E2D4DD8C}" destId="{BC42BB0F-1325-4F00-9280-B058036A3961}" srcOrd="11" destOrd="0" presId="urn:microsoft.com/office/officeart/2005/8/layout/vList2"/>
    <dgm:cxn modelId="{EAB41A6E-C432-1547-8899-0B34047C7734}" type="presParOf" srcId="{91381D80-C978-4519-AC2D-A5B7E2D4DD8C}" destId="{10D6AA4C-76B5-AD46-9E65-59A0A825284C}" srcOrd="12" destOrd="0" presId="urn:microsoft.com/office/officeart/2005/8/layout/vList2"/>
    <dgm:cxn modelId="{2147C998-7921-3B4E-AD6B-9EC74AA2D9A7}" type="presParOf" srcId="{91381D80-C978-4519-AC2D-A5B7E2D4DD8C}" destId="{FC41447F-B9BF-7C47-BF20-B2D4029B8461}" srcOrd="13" destOrd="0" presId="urn:microsoft.com/office/officeart/2005/8/layout/vList2"/>
    <dgm:cxn modelId="{EDC396C6-8FD8-4EB4-B335-6769FC6584A5}" type="presParOf" srcId="{91381D80-C978-4519-AC2D-A5B7E2D4DD8C}" destId="{BBFC5467-FDB7-41A9-977F-2A387C17DD6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C26DF1-5684-43AC-A3B3-7B947C4BD7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74529584-2D17-4B9A-B1BF-2124B1EB1D97}">
      <dgm:prSet custT="1">
        <dgm:style>
          <a:lnRef idx="2">
            <a:schemeClr val="accent1"/>
          </a:lnRef>
          <a:fillRef idx="1">
            <a:schemeClr val="lt1"/>
          </a:fillRef>
          <a:effectRef idx="0">
            <a:schemeClr val="accent1"/>
          </a:effectRef>
          <a:fontRef idx="minor">
            <a:schemeClr val="dk1"/>
          </a:fontRef>
        </dgm:style>
      </dgm:prSet>
      <dgm:spPr>
        <a:ln/>
      </dgm:spPr>
      <dgm:t>
        <a:bodyPr/>
        <a:lstStyle/>
        <a:p>
          <a:pPr rtl="0"/>
          <a:r>
            <a:rPr lang="en-GB" sz="1400" dirty="0">
              <a:solidFill>
                <a:schemeClr val="tx1"/>
              </a:solidFill>
              <a:latin typeface="Arial"/>
              <a:cs typeface="Arial"/>
            </a:rPr>
            <a:t>Object Detection by Video</a:t>
          </a:r>
        </a:p>
      </dgm:t>
    </dgm:pt>
    <dgm:pt modelId="{4300EFFD-63EF-4660-82C1-9CF8518402A6}" type="parTrans" cxnId="{E16781E4-F97F-42C1-866E-5762C67D7358}">
      <dgm:prSet/>
      <dgm:spPr/>
      <dgm:t>
        <a:bodyPr/>
        <a:lstStyle/>
        <a:p>
          <a:endParaRPr lang="en-GB"/>
        </a:p>
      </dgm:t>
    </dgm:pt>
    <dgm:pt modelId="{EBAD1480-F9A0-42D2-9038-3E21F8FC9B93}" type="sibTrans" cxnId="{E16781E4-F97F-42C1-866E-5762C67D7358}">
      <dgm:prSet/>
      <dgm:spPr/>
      <dgm:t>
        <a:bodyPr/>
        <a:lstStyle/>
        <a:p>
          <a:endParaRPr lang="en-GB"/>
        </a:p>
      </dgm:t>
    </dgm:pt>
    <dgm:pt modelId="{0ED650E8-5188-4C29-8964-D37704976A8A}">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dirty="0">
              <a:solidFill>
                <a:schemeClr val="tx1"/>
              </a:solidFill>
              <a:latin typeface="Arial"/>
              <a:cs typeface="Arial"/>
            </a:rPr>
            <a:t>Object Detection by Image</a:t>
          </a:r>
        </a:p>
      </dgm:t>
    </dgm:pt>
    <dgm:pt modelId="{B5F4B05F-D86C-45A8-9714-9C8FB9739A07}" type="parTrans" cxnId="{DC9BAD98-7804-4C32-9D18-11F716FE71ED}">
      <dgm:prSet/>
      <dgm:spPr/>
      <dgm:t>
        <a:bodyPr/>
        <a:lstStyle/>
        <a:p>
          <a:endParaRPr lang="en-GB"/>
        </a:p>
      </dgm:t>
    </dgm:pt>
    <dgm:pt modelId="{C1CE5231-65B3-478A-9FC7-3340CC5B02AF}" type="sibTrans" cxnId="{DC9BAD98-7804-4C32-9D18-11F716FE71ED}">
      <dgm:prSet/>
      <dgm:spPr/>
      <dgm:t>
        <a:bodyPr/>
        <a:lstStyle/>
        <a:p>
          <a:endParaRPr lang="en-GB"/>
        </a:p>
      </dgm:t>
    </dgm:pt>
    <dgm:pt modelId="{EFB1F40F-5349-4628-9D1C-29B5F38565A1}">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dirty="0">
              <a:solidFill>
                <a:schemeClr val="tx1"/>
              </a:solidFill>
              <a:latin typeface="Arial"/>
              <a:cs typeface="Arial"/>
            </a:rPr>
            <a:t>Object Detection by Pose</a:t>
          </a:r>
        </a:p>
      </dgm:t>
    </dgm:pt>
    <dgm:pt modelId="{C6ACC464-A656-4393-8BD3-AA8F30E4BEA9}" type="parTrans" cxnId="{0549FA9B-FA58-4CA4-8E84-4D760F2E2579}">
      <dgm:prSet/>
      <dgm:spPr/>
      <dgm:t>
        <a:bodyPr/>
        <a:lstStyle/>
        <a:p>
          <a:endParaRPr lang="en-GB"/>
        </a:p>
      </dgm:t>
    </dgm:pt>
    <dgm:pt modelId="{49532DAC-A8CC-47B0-888B-001A66B6C582}" type="sibTrans" cxnId="{0549FA9B-FA58-4CA4-8E84-4D760F2E2579}">
      <dgm:prSet/>
      <dgm:spPr/>
      <dgm:t>
        <a:bodyPr/>
        <a:lstStyle/>
        <a:p>
          <a:endParaRPr lang="en-GB"/>
        </a:p>
      </dgm:t>
    </dgm:pt>
    <dgm:pt modelId="{99471F59-1A74-46B3-8789-32808A9732C0}">
      <dgm:prSet custT="1">
        <dgm:style>
          <a:lnRef idx="2">
            <a:schemeClr val="accent1"/>
          </a:lnRef>
          <a:fillRef idx="1">
            <a:schemeClr val="lt1"/>
          </a:fillRef>
          <a:effectRef idx="0">
            <a:schemeClr val="accent1"/>
          </a:effectRef>
          <a:fontRef idx="minor">
            <a:schemeClr val="dk1"/>
          </a:fontRef>
        </dgm:style>
      </dgm:prSet>
      <dgm:spPr>
        <a:ln/>
      </dgm:spPr>
      <dgm:t>
        <a:bodyPr/>
        <a:lstStyle/>
        <a:p>
          <a:pPr rtl="0"/>
          <a:r>
            <a:rPr lang="en-GB" sz="1400" dirty="0">
              <a:solidFill>
                <a:schemeClr val="tx1"/>
              </a:solidFill>
              <a:latin typeface="Arial"/>
              <a:cs typeface="Arial"/>
            </a:rPr>
            <a:t>Voice read &amp; speak Answer</a:t>
          </a:r>
        </a:p>
      </dgm:t>
    </dgm:pt>
    <dgm:pt modelId="{FA924355-C47F-48A0-89B9-0806E5D2234D}" type="parTrans" cxnId="{C7BF75E7-6172-4DFB-88B3-F5D46CF807C9}">
      <dgm:prSet/>
      <dgm:spPr/>
      <dgm:t>
        <a:bodyPr/>
        <a:lstStyle/>
        <a:p>
          <a:endParaRPr lang="en-GB"/>
        </a:p>
      </dgm:t>
    </dgm:pt>
    <dgm:pt modelId="{CC183E01-07A2-4DB1-8142-2F1ECD89DCC9}" type="sibTrans" cxnId="{C7BF75E7-6172-4DFB-88B3-F5D46CF807C9}">
      <dgm:prSet/>
      <dgm:spPr/>
      <dgm:t>
        <a:bodyPr/>
        <a:lstStyle/>
        <a:p>
          <a:endParaRPr lang="en-GB"/>
        </a:p>
      </dgm:t>
    </dgm:pt>
    <dgm:pt modelId="{91381D80-C978-4519-AC2D-A5B7E2D4DD8C}" type="pres">
      <dgm:prSet presAssocID="{41C26DF1-5684-43AC-A3B3-7B947C4BD7A0}" presName="linear" presStyleCnt="0">
        <dgm:presLayoutVars>
          <dgm:animLvl val="lvl"/>
          <dgm:resizeHandles val="exact"/>
        </dgm:presLayoutVars>
      </dgm:prSet>
      <dgm:spPr/>
    </dgm:pt>
    <dgm:pt modelId="{64245B23-2DA7-4A2D-8FE6-22AC7101F4DE}" type="pres">
      <dgm:prSet presAssocID="{74529584-2D17-4B9A-B1BF-2124B1EB1D97}" presName="parentText" presStyleLbl="node1" presStyleIdx="0" presStyleCnt="4" custScaleY="77351" custLinFactNeighborY="25765">
        <dgm:presLayoutVars>
          <dgm:chMax val="0"/>
          <dgm:bulletEnabled val="1"/>
        </dgm:presLayoutVars>
      </dgm:prSet>
      <dgm:spPr/>
    </dgm:pt>
    <dgm:pt modelId="{897D2B13-E76D-4A43-B429-F8E12C5D9884}" type="pres">
      <dgm:prSet presAssocID="{EBAD1480-F9A0-42D2-9038-3E21F8FC9B93}" presName="spacer" presStyleCnt="0"/>
      <dgm:spPr/>
    </dgm:pt>
    <dgm:pt modelId="{444542FD-1DFB-4E7F-9728-EDFE05AAFE32}" type="pres">
      <dgm:prSet presAssocID="{0ED650E8-5188-4C29-8964-D37704976A8A}" presName="parentText" presStyleLbl="node1" presStyleIdx="1" presStyleCnt="4" custScaleY="82402" custLinFactNeighborY="3567">
        <dgm:presLayoutVars>
          <dgm:chMax val="0"/>
          <dgm:bulletEnabled val="1"/>
        </dgm:presLayoutVars>
      </dgm:prSet>
      <dgm:spPr/>
    </dgm:pt>
    <dgm:pt modelId="{02E915E2-2CA6-4E60-935E-994861CE8669}" type="pres">
      <dgm:prSet presAssocID="{C1CE5231-65B3-478A-9FC7-3340CC5B02AF}" presName="spacer" presStyleCnt="0"/>
      <dgm:spPr/>
    </dgm:pt>
    <dgm:pt modelId="{6C5BB516-6CEE-4198-8FFE-0AC4F7AC2E8F}" type="pres">
      <dgm:prSet presAssocID="{EFB1F40F-5349-4628-9D1C-29B5F38565A1}" presName="parentText" presStyleLbl="node1" presStyleIdx="2" presStyleCnt="4" custScaleY="81454" custLinFactNeighborY="-7758">
        <dgm:presLayoutVars>
          <dgm:chMax val="0"/>
          <dgm:bulletEnabled val="1"/>
        </dgm:presLayoutVars>
      </dgm:prSet>
      <dgm:spPr/>
    </dgm:pt>
    <dgm:pt modelId="{8575B42E-390A-41DA-B152-DEB186EF28C7}" type="pres">
      <dgm:prSet presAssocID="{49532DAC-A8CC-47B0-888B-001A66B6C582}" presName="spacer" presStyleCnt="0"/>
      <dgm:spPr/>
    </dgm:pt>
    <dgm:pt modelId="{ACA68E48-F556-4E9F-BBEE-2859B04CC4A3}" type="pres">
      <dgm:prSet presAssocID="{99471F59-1A74-46B3-8789-32808A9732C0}" presName="parentText" presStyleLbl="node1" presStyleIdx="3" presStyleCnt="4" custScaleY="69794" custLinFactNeighborY="-4502">
        <dgm:presLayoutVars>
          <dgm:chMax val="0"/>
          <dgm:bulletEnabled val="1"/>
        </dgm:presLayoutVars>
      </dgm:prSet>
      <dgm:spPr/>
    </dgm:pt>
  </dgm:ptLst>
  <dgm:cxnLst>
    <dgm:cxn modelId="{C93CC942-A466-467C-BD74-68E869971BD8}" type="presOf" srcId="{0ED650E8-5188-4C29-8964-D37704976A8A}" destId="{444542FD-1DFB-4E7F-9728-EDFE05AAFE32}" srcOrd="0" destOrd="0" presId="urn:microsoft.com/office/officeart/2005/8/layout/vList2"/>
    <dgm:cxn modelId="{688F8F8A-FFF6-4EFE-AF43-DE7AC31F3352}" type="presOf" srcId="{EFB1F40F-5349-4628-9D1C-29B5F38565A1}" destId="{6C5BB516-6CEE-4198-8FFE-0AC4F7AC2E8F}" srcOrd="0" destOrd="0" presId="urn:microsoft.com/office/officeart/2005/8/layout/vList2"/>
    <dgm:cxn modelId="{DC9BAD98-7804-4C32-9D18-11F716FE71ED}" srcId="{41C26DF1-5684-43AC-A3B3-7B947C4BD7A0}" destId="{0ED650E8-5188-4C29-8964-D37704976A8A}" srcOrd="1" destOrd="0" parTransId="{B5F4B05F-D86C-45A8-9714-9C8FB9739A07}" sibTransId="{C1CE5231-65B3-478A-9FC7-3340CC5B02AF}"/>
    <dgm:cxn modelId="{0549FA9B-FA58-4CA4-8E84-4D760F2E2579}" srcId="{41C26DF1-5684-43AC-A3B3-7B947C4BD7A0}" destId="{EFB1F40F-5349-4628-9D1C-29B5F38565A1}" srcOrd="2" destOrd="0" parTransId="{C6ACC464-A656-4393-8BD3-AA8F30E4BEA9}" sibTransId="{49532DAC-A8CC-47B0-888B-001A66B6C582}"/>
    <dgm:cxn modelId="{D19BF8AB-1880-4977-B72F-38F4B4C9FC7F}" type="presOf" srcId="{74529584-2D17-4B9A-B1BF-2124B1EB1D97}" destId="{64245B23-2DA7-4A2D-8FE6-22AC7101F4DE}" srcOrd="0" destOrd="0" presId="urn:microsoft.com/office/officeart/2005/8/layout/vList2"/>
    <dgm:cxn modelId="{C5F164AC-C0C8-478B-A46A-2167072F0A94}" type="presOf" srcId="{41C26DF1-5684-43AC-A3B3-7B947C4BD7A0}" destId="{91381D80-C978-4519-AC2D-A5B7E2D4DD8C}" srcOrd="0" destOrd="0" presId="urn:microsoft.com/office/officeart/2005/8/layout/vList2"/>
    <dgm:cxn modelId="{E16781E4-F97F-42C1-866E-5762C67D7358}" srcId="{41C26DF1-5684-43AC-A3B3-7B947C4BD7A0}" destId="{74529584-2D17-4B9A-B1BF-2124B1EB1D97}" srcOrd="0" destOrd="0" parTransId="{4300EFFD-63EF-4660-82C1-9CF8518402A6}" sibTransId="{EBAD1480-F9A0-42D2-9038-3E21F8FC9B93}"/>
    <dgm:cxn modelId="{C7BF75E7-6172-4DFB-88B3-F5D46CF807C9}" srcId="{41C26DF1-5684-43AC-A3B3-7B947C4BD7A0}" destId="{99471F59-1A74-46B3-8789-32808A9732C0}" srcOrd="3" destOrd="0" parTransId="{FA924355-C47F-48A0-89B9-0806E5D2234D}" sibTransId="{CC183E01-07A2-4DB1-8142-2F1ECD89DCC9}"/>
    <dgm:cxn modelId="{DC73D8F9-DD6A-4E1D-B5A8-F1537520E1A2}" type="presOf" srcId="{99471F59-1A74-46B3-8789-32808A9732C0}" destId="{ACA68E48-F556-4E9F-BBEE-2859B04CC4A3}" srcOrd="0" destOrd="0" presId="urn:microsoft.com/office/officeart/2005/8/layout/vList2"/>
    <dgm:cxn modelId="{82CE874C-2177-4968-9757-C5BF96C56E52}" type="presParOf" srcId="{91381D80-C978-4519-AC2D-A5B7E2D4DD8C}" destId="{64245B23-2DA7-4A2D-8FE6-22AC7101F4DE}" srcOrd="0" destOrd="0" presId="urn:microsoft.com/office/officeart/2005/8/layout/vList2"/>
    <dgm:cxn modelId="{A0E2D585-E7B9-46C1-BAB4-18E9587298A4}" type="presParOf" srcId="{91381D80-C978-4519-AC2D-A5B7E2D4DD8C}" destId="{897D2B13-E76D-4A43-B429-F8E12C5D9884}" srcOrd="1" destOrd="0" presId="urn:microsoft.com/office/officeart/2005/8/layout/vList2"/>
    <dgm:cxn modelId="{4ADDDB5A-91EE-498C-9FE7-6E33CA67F319}" type="presParOf" srcId="{91381D80-C978-4519-AC2D-A5B7E2D4DD8C}" destId="{444542FD-1DFB-4E7F-9728-EDFE05AAFE32}" srcOrd="2" destOrd="0" presId="urn:microsoft.com/office/officeart/2005/8/layout/vList2"/>
    <dgm:cxn modelId="{206D4E94-653A-45E4-8FB7-C37ACE8C585E}" type="presParOf" srcId="{91381D80-C978-4519-AC2D-A5B7E2D4DD8C}" destId="{02E915E2-2CA6-4E60-935E-994861CE8669}" srcOrd="3" destOrd="0" presId="urn:microsoft.com/office/officeart/2005/8/layout/vList2"/>
    <dgm:cxn modelId="{5A5A3640-CA2F-4106-8D0A-A3B29690395D}" type="presParOf" srcId="{91381D80-C978-4519-AC2D-A5B7E2D4DD8C}" destId="{6C5BB516-6CEE-4198-8FFE-0AC4F7AC2E8F}" srcOrd="4" destOrd="0" presId="urn:microsoft.com/office/officeart/2005/8/layout/vList2"/>
    <dgm:cxn modelId="{1F7E930E-3F33-4726-8845-FA185FD11F75}" type="presParOf" srcId="{91381D80-C978-4519-AC2D-A5B7E2D4DD8C}" destId="{8575B42E-390A-41DA-B152-DEB186EF28C7}" srcOrd="5" destOrd="0" presId="urn:microsoft.com/office/officeart/2005/8/layout/vList2"/>
    <dgm:cxn modelId="{8BAD487F-B073-411B-922B-797B732E2201}" type="presParOf" srcId="{91381D80-C978-4519-AC2D-A5B7E2D4DD8C}" destId="{ACA68E48-F556-4E9F-BBEE-2859B04CC4A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C26DF1-5684-43AC-A3B3-7B947C4BD7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0ED650E8-5188-4C29-8964-D37704976A8A}">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US" sz="1400" dirty="0">
              <a:solidFill>
                <a:schemeClr val="tx1"/>
              </a:solidFill>
              <a:latin typeface="Arial"/>
              <a:cs typeface="Arial"/>
            </a:rPr>
            <a:t>Chatbot</a:t>
          </a:r>
          <a:endParaRPr lang="en-GB" sz="1400" dirty="0">
            <a:solidFill>
              <a:schemeClr val="tx1"/>
            </a:solidFill>
            <a:latin typeface="Arial"/>
            <a:cs typeface="Arial"/>
          </a:endParaRPr>
        </a:p>
      </dgm:t>
    </dgm:pt>
    <dgm:pt modelId="{B5F4B05F-D86C-45A8-9714-9C8FB9739A07}" type="parTrans" cxnId="{DC9BAD98-7804-4C32-9D18-11F716FE71ED}">
      <dgm:prSet/>
      <dgm:spPr/>
      <dgm:t>
        <a:bodyPr/>
        <a:lstStyle/>
        <a:p>
          <a:endParaRPr lang="en-GB"/>
        </a:p>
      </dgm:t>
    </dgm:pt>
    <dgm:pt modelId="{C1CE5231-65B3-478A-9FC7-3340CC5B02AF}" type="sibTrans" cxnId="{DC9BAD98-7804-4C32-9D18-11F716FE71ED}">
      <dgm:prSet/>
      <dgm:spPr/>
      <dgm:t>
        <a:bodyPr/>
        <a:lstStyle/>
        <a:p>
          <a:endParaRPr lang="en-GB"/>
        </a:p>
      </dgm:t>
    </dgm:pt>
    <dgm:pt modelId="{EFB1F40F-5349-4628-9D1C-29B5F38565A1}">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dirty="0">
              <a:solidFill>
                <a:schemeClr val="tx1"/>
              </a:solidFill>
              <a:latin typeface="Arial"/>
              <a:cs typeface="Arial"/>
            </a:rPr>
            <a:t>All output is shown in voice &amp; text</a:t>
          </a:r>
        </a:p>
      </dgm:t>
    </dgm:pt>
    <dgm:pt modelId="{C6ACC464-A656-4393-8BD3-AA8F30E4BEA9}" type="parTrans" cxnId="{0549FA9B-FA58-4CA4-8E84-4D760F2E2579}">
      <dgm:prSet/>
      <dgm:spPr/>
      <dgm:t>
        <a:bodyPr/>
        <a:lstStyle/>
        <a:p>
          <a:endParaRPr lang="en-GB"/>
        </a:p>
      </dgm:t>
    </dgm:pt>
    <dgm:pt modelId="{49532DAC-A8CC-47B0-888B-001A66B6C582}" type="sibTrans" cxnId="{0549FA9B-FA58-4CA4-8E84-4D760F2E2579}">
      <dgm:prSet/>
      <dgm:spPr/>
      <dgm:t>
        <a:bodyPr/>
        <a:lstStyle/>
        <a:p>
          <a:endParaRPr lang="en-GB"/>
        </a:p>
      </dgm:t>
    </dgm:pt>
    <dgm:pt modelId="{99471F59-1A74-46B3-8789-32808A9732C0}">
      <dgm:prSet custT="1">
        <dgm:style>
          <a:lnRef idx="2">
            <a:schemeClr val="accent1"/>
          </a:lnRef>
          <a:fillRef idx="1">
            <a:schemeClr val="lt1"/>
          </a:fillRef>
          <a:effectRef idx="0">
            <a:schemeClr val="accent1"/>
          </a:effectRef>
          <a:fontRef idx="minor">
            <a:schemeClr val="dk1"/>
          </a:fontRef>
        </dgm:style>
      </dgm:prSet>
      <dgm:spPr>
        <a:ln/>
      </dgm:spPr>
      <dgm:t>
        <a:bodyPr/>
        <a:lstStyle/>
        <a:p>
          <a:pPr rtl="0"/>
          <a:r>
            <a:rPr lang="en-GB" sz="1400" dirty="0">
              <a:solidFill>
                <a:schemeClr val="tx1"/>
              </a:solidFill>
              <a:latin typeface="Arial"/>
              <a:cs typeface="Arial"/>
            </a:rPr>
            <a:t>Users can update the Object</a:t>
          </a:r>
          <a:endParaRPr lang="en-GB" sz="1400" b="0" dirty="0">
            <a:solidFill>
              <a:schemeClr val="tx1"/>
            </a:solidFill>
            <a:latin typeface="Arial"/>
            <a:cs typeface="Arial"/>
          </a:endParaRPr>
        </a:p>
      </dgm:t>
    </dgm:pt>
    <dgm:pt modelId="{FA924355-C47F-48A0-89B9-0806E5D2234D}" type="parTrans" cxnId="{C7BF75E7-6172-4DFB-88B3-F5D46CF807C9}">
      <dgm:prSet/>
      <dgm:spPr/>
      <dgm:t>
        <a:bodyPr/>
        <a:lstStyle/>
        <a:p>
          <a:endParaRPr lang="en-GB"/>
        </a:p>
      </dgm:t>
    </dgm:pt>
    <dgm:pt modelId="{CC183E01-07A2-4DB1-8142-2F1ECD89DCC9}" type="sibTrans" cxnId="{C7BF75E7-6172-4DFB-88B3-F5D46CF807C9}">
      <dgm:prSet/>
      <dgm:spPr/>
      <dgm:t>
        <a:bodyPr/>
        <a:lstStyle/>
        <a:p>
          <a:endParaRPr lang="en-GB"/>
        </a:p>
      </dgm:t>
    </dgm:pt>
    <dgm:pt modelId="{42BD45A4-8096-4B5B-80BA-F86F9DA12BA0}">
      <dgm:prSet custT="1">
        <dgm:style>
          <a:lnRef idx="2">
            <a:schemeClr val="accent1"/>
          </a:lnRef>
          <a:fillRef idx="1">
            <a:schemeClr val="lt1"/>
          </a:fillRef>
          <a:effectRef idx="0">
            <a:schemeClr val="accent1"/>
          </a:effectRef>
          <a:fontRef idx="minor">
            <a:schemeClr val="dk1"/>
          </a:fontRef>
        </dgm:style>
      </dgm:prSet>
      <dgm:spPr>
        <a:ln/>
      </dgm:spPr>
      <dgm:t>
        <a:bodyPr/>
        <a:lstStyle/>
        <a:p>
          <a:r>
            <a:rPr lang="en-GB" sz="1400" dirty="0">
              <a:solidFill>
                <a:schemeClr val="tx1"/>
              </a:solidFill>
              <a:latin typeface="Arial"/>
              <a:cs typeface="Arial"/>
            </a:rPr>
            <a:t>Users can Feedback &amp; Rating</a:t>
          </a:r>
        </a:p>
      </dgm:t>
    </dgm:pt>
    <dgm:pt modelId="{800CE291-5346-474F-A0FA-CD1C10FAAE9D}" type="parTrans" cxnId="{DC96A481-D24C-47AC-8BC8-A46C0ADA12B3}">
      <dgm:prSet/>
      <dgm:spPr/>
      <dgm:t>
        <a:bodyPr/>
        <a:lstStyle/>
        <a:p>
          <a:endParaRPr lang="en-GB"/>
        </a:p>
      </dgm:t>
    </dgm:pt>
    <dgm:pt modelId="{5EE20602-F6EB-4895-B3B2-9620810F27C8}" type="sibTrans" cxnId="{DC96A481-D24C-47AC-8BC8-A46C0ADA12B3}">
      <dgm:prSet/>
      <dgm:spPr/>
      <dgm:t>
        <a:bodyPr/>
        <a:lstStyle/>
        <a:p>
          <a:endParaRPr lang="en-GB"/>
        </a:p>
      </dgm:t>
    </dgm:pt>
    <dgm:pt modelId="{91381D80-C978-4519-AC2D-A5B7E2D4DD8C}" type="pres">
      <dgm:prSet presAssocID="{41C26DF1-5684-43AC-A3B3-7B947C4BD7A0}" presName="linear" presStyleCnt="0">
        <dgm:presLayoutVars>
          <dgm:animLvl val="lvl"/>
          <dgm:resizeHandles val="exact"/>
        </dgm:presLayoutVars>
      </dgm:prSet>
      <dgm:spPr/>
    </dgm:pt>
    <dgm:pt modelId="{444542FD-1DFB-4E7F-9728-EDFE05AAFE32}" type="pres">
      <dgm:prSet presAssocID="{0ED650E8-5188-4C29-8964-D37704976A8A}" presName="parentText" presStyleLbl="node1" presStyleIdx="0" presStyleCnt="4" custScaleY="82402" custLinFactNeighborY="3567">
        <dgm:presLayoutVars>
          <dgm:chMax val="0"/>
          <dgm:bulletEnabled val="1"/>
        </dgm:presLayoutVars>
      </dgm:prSet>
      <dgm:spPr/>
    </dgm:pt>
    <dgm:pt modelId="{02E915E2-2CA6-4E60-935E-994861CE8669}" type="pres">
      <dgm:prSet presAssocID="{C1CE5231-65B3-478A-9FC7-3340CC5B02AF}" presName="spacer" presStyleCnt="0"/>
      <dgm:spPr/>
    </dgm:pt>
    <dgm:pt modelId="{6C5BB516-6CEE-4198-8FFE-0AC4F7AC2E8F}" type="pres">
      <dgm:prSet presAssocID="{EFB1F40F-5349-4628-9D1C-29B5F38565A1}" presName="parentText" presStyleLbl="node1" presStyleIdx="1" presStyleCnt="4" custScaleY="81454" custLinFactNeighborX="-489" custLinFactNeighborY="-7758">
        <dgm:presLayoutVars>
          <dgm:chMax val="0"/>
          <dgm:bulletEnabled val="1"/>
        </dgm:presLayoutVars>
      </dgm:prSet>
      <dgm:spPr/>
    </dgm:pt>
    <dgm:pt modelId="{8575B42E-390A-41DA-B152-DEB186EF28C7}" type="pres">
      <dgm:prSet presAssocID="{49532DAC-A8CC-47B0-888B-001A66B6C582}" presName="spacer" presStyleCnt="0"/>
      <dgm:spPr/>
    </dgm:pt>
    <dgm:pt modelId="{ACA68E48-F556-4E9F-BBEE-2859B04CC4A3}" type="pres">
      <dgm:prSet presAssocID="{99471F59-1A74-46B3-8789-32808A9732C0}" presName="parentText" presStyleLbl="node1" presStyleIdx="2" presStyleCnt="4" custScaleY="69794" custLinFactNeighborY="-4502">
        <dgm:presLayoutVars>
          <dgm:chMax val="0"/>
          <dgm:bulletEnabled val="1"/>
        </dgm:presLayoutVars>
      </dgm:prSet>
      <dgm:spPr/>
    </dgm:pt>
    <dgm:pt modelId="{9A2DB418-E338-4BEF-88A0-5BAF529E97D5}" type="pres">
      <dgm:prSet presAssocID="{CC183E01-07A2-4DB1-8142-2F1ECD89DCC9}" presName="spacer" presStyleCnt="0"/>
      <dgm:spPr/>
    </dgm:pt>
    <dgm:pt modelId="{56660FC9-8B23-4AA2-8994-563532B65E13}" type="pres">
      <dgm:prSet presAssocID="{42BD45A4-8096-4B5B-80BA-F86F9DA12BA0}" presName="parentText" presStyleLbl="node1" presStyleIdx="3" presStyleCnt="4" custScaleY="87438" custLinFactNeighborY="-28206">
        <dgm:presLayoutVars>
          <dgm:chMax val="0"/>
          <dgm:bulletEnabled val="1"/>
        </dgm:presLayoutVars>
      </dgm:prSet>
      <dgm:spPr/>
    </dgm:pt>
  </dgm:ptLst>
  <dgm:cxnLst>
    <dgm:cxn modelId="{C93CC942-A466-467C-BD74-68E869971BD8}" type="presOf" srcId="{0ED650E8-5188-4C29-8964-D37704976A8A}" destId="{444542FD-1DFB-4E7F-9728-EDFE05AAFE32}" srcOrd="0" destOrd="0" presId="urn:microsoft.com/office/officeart/2005/8/layout/vList2"/>
    <dgm:cxn modelId="{DC96A481-D24C-47AC-8BC8-A46C0ADA12B3}" srcId="{41C26DF1-5684-43AC-A3B3-7B947C4BD7A0}" destId="{42BD45A4-8096-4B5B-80BA-F86F9DA12BA0}" srcOrd="3" destOrd="0" parTransId="{800CE291-5346-474F-A0FA-CD1C10FAAE9D}" sibTransId="{5EE20602-F6EB-4895-B3B2-9620810F27C8}"/>
    <dgm:cxn modelId="{688F8F8A-FFF6-4EFE-AF43-DE7AC31F3352}" type="presOf" srcId="{EFB1F40F-5349-4628-9D1C-29B5F38565A1}" destId="{6C5BB516-6CEE-4198-8FFE-0AC4F7AC2E8F}" srcOrd="0" destOrd="0" presId="urn:microsoft.com/office/officeart/2005/8/layout/vList2"/>
    <dgm:cxn modelId="{DC9BAD98-7804-4C32-9D18-11F716FE71ED}" srcId="{41C26DF1-5684-43AC-A3B3-7B947C4BD7A0}" destId="{0ED650E8-5188-4C29-8964-D37704976A8A}" srcOrd="0" destOrd="0" parTransId="{B5F4B05F-D86C-45A8-9714-9C8FB9739A07}" sibTransId="{C1CE5231-65B3-478A-9FC7-3340CC5B02AF}"/>
    <dgm:cxn modelId="{0549FA9B-FA58-4CA4-8E84-4D760F2E2579}" srcId="{41C26DF1-5684-43AC-A3B3-7B947C4BD7A0}" destId="{EFB1F40F-5349-4628-9D1C-29B5F38565A1}" srcOrd="1" destOrd="0" parTransId="{C6ACC464-A656-4393-8BD3-AA8F30E4BEA9}" sibTransId="{49532DAC-A8CC-47B0-888B-001A66B6C582}"/>
    <dgm:cxn modelId="{C5F164AC-C0C8-478B-A46A-2167072F0A94}" type="presOf" srcId="{41C26DF1-5684-43AC-A3B3-7B947C4BD7A0}" destId="{91381D80-C978-4519-AC2D-A5B7E2D4DD8C}" srcOrd="0" destOrd="0" presId="urn:microsoft.com/office/officeart/2005/8/layout/vList2"/>
    <dgm:cxn modelId="{C7BF75E7-6172-4DFB-88B3-F5D46CF807C9}" srcId="{41C26DF1-5684-43AC-A3B3-7B947C4BD7A0}" destId="{99471F59-1A74-46B3-8789-32808A9732C0}" srcOrd="2" destOrd="0" parTransId="{FA924355-C47F-48A0-89B9-0806E5D2234D}" sibTransId="{CC183E01-07A2-4DB1-8142-2F1ECD89DCC9}"/>
    <dgm:cxn modelId="{4B9032F9-3A08-485A-92A0-25B651F589E7}" type="presOf" srcId="{42BD45A4-8096-4B5B-80BA-F86F9DA12BA0}" destId="{56660FC9-8B23-4AA2-8994-563532B65E13}" srcOrd="0" destOrd="0" presId="urn:microsoft.com/office/officeart/2005/8/layout/vList2"/>
    <dgm:cxn modelId="{DC73D8F9-DD6A-4E1D-B5A8-F1537520E1A2}" type="presOf" srcId="{99471F59-1A74-46B3-8789-32808A9732C0}" destId="{ACA68E48-F556-4E9F-BBEE-2859B04CC4A3}" srcOrd="0" destOrd="0" presId="urn:microsoft.com/office/officeart/2005/8/layout/vList2"/>
    <dgm:cxn modelId="{4ADDDB5A-91EE-498C-9FE7-6E33CA67F319}" type="presParOf" srcId="{91381D80-C978-4519-AC2D-A5B7E2D4DD8C}" destId="{444542FD-1DFB-4E7F-9728-EDFE05AAFE32}" srcOrd="0" destOrd="0" presId="urn:microsoft.com/office/officeart/2005/8/layout/vList2"/>
    <dgm:cxn modelId="{206D4E94-653A-45E4-8FB7-C37ACE8C585E}" type="presParOf" srcId="{91381D80-C978-4519-AC2D-A5B7E2D4DD8C}" destId="{02E915E2-2CA6-4E60-935E-994861CE8669}" srcOrd="1" destOrd="0" presId="urn:microsoft.com/office/officeart/2005/8/layout/vList2"/>
    <dgm:cxn modelId="{5A5A3640-CA2F-4106-8D0A-A3B29690395D}" type="presParOf" srcId="{91381D80-C978-4519-AC2D-A5B7E2D4DD8C}" destId="{6C5BB516-6CEE-4198-8FFE-0AC4F7AC2E8F}" srcOrd="2" destOrd="0" presId="urn:microsoft.com/office/officeart/2005/8/layout/vList2"/>
    <dgm:cxn modelId="{1F7E930E-3F33-4726-8845-FA185FD11F75}" type="presParOf" srcId="{91381D80-C978-4519-AC2D-A5B7E2D4DD8C}" destId="{8575B42E-390A-41DA-B152-DEB186EF28C7}" srcOrd="3" destOrd="0" presId="urn:microsoft.com/office/officeart/2005/8/layout/vList2"/>
    <dgm:cxn modelId="{8BAD487F-B073-411B-922B-797B732E2201}" type="presParOf" srcId="{91381D80-C978-4519-AC2D-A5B7E2D4DD8C}" destId="{ACA68E48-F556-4E9F-BBEE-2859B04CC4A3}" srcOrd="4" destOrd="0" presId="urn:microsoft.com/office/officeart/2005/8/layout/vList2"/>
    <dgm:cxn modelId="{4A59D1BE-86AB-4D7A-9B67-7CFB73510D5E}" type="presParOf" srcId="{91381D80-C978-4519-AC2D-A5B7E2D4DD8C}" destId="{9A2DB418-E338-4BEF-88A0-5BAF529E97D5}" srcOrd="5" destOrd="0" presId="urn:microsoft.com/office/officeart/2005/8/layout/vList2"/>
    <dgm:cxn modelId="{DA9F51C5-397F-4DF2-B740-55082113CAC7}" type="presParOf" srcId="{91381D80-C978-4519-AC2D-A5B7E2D4DD8C}" destId="{56660FC9-8B23-4AA2-8994-563532B65E13}"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AC6A0-FE7E-4DC3-B830-7A9A158763AB}">
      <dsp:nvSpPr>
        <dsp:cNvPr id="0" name=""/>
        <dsp:cNvSpPr/>
      </dsp:nvSpPr>
      <dsp:spPr>
        <a:xfrm>
          <a:off x="0" y="84797"/>
          <a:ext cx="3226356" cy="201532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MD. </a:t>
          </a:r>
          <a:r>
            <a:rPr lang="en-US" sz="2400" b="0" kern="1200" dirty="0" err="1">
              <a:solidFill>
                <a:schemeClr val="tx1"/>
              </a:solidFill>
              <a:latin typeface="Arial" panose="020B0604020202020204" pitchFamily="34" charset="0"/>
              <a:ea typeface="Tahoma" panose="020B0604030504040204" pitchFamily="34" charset="0"/>
              <a:cs typeface="Arial" panose="020B0604020202020204" pitchFamily="34" charset="0"/>
            </a:rPr>
            <a:t>Nayim</a:t>
          </a: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 Islam</a:t>
          </a:r>
        </a:p>
        <a:p>
          <a:pPr marL="0" lvl="0" indent="0" algn="just" defTabSz="1066800">
            <a:lnSpc>
              <a:spcPct val="90000"/>
            </a:lnSpc>
            <a:spcBef>
              <a:spcPct val="0"/>
            </a:spcBef>
            <a:spcAft>
              <a:spcPct val="35000"/>
            </a:spcAft>
            <a:buNone/>
          </a:pP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ID: 193313007</a:t>
          </a:r>
        </a:p>
        <a:p>
          <a:pPr marL="0" lvl="0" indent="0" algn="just" defTabSz="1066800">
            <a:lnSpc>
              <a:spcPct val="90000"/>
            </a:lnSpc>
            <a:spcBef>
              <a:spcPct val="0"/>
            </a:spcBef>
            <a:spcAft>
              <a:spcPct val="35000"/>
            </a:spcAft>
            <a:buNone/>
          </a:pP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Semester: 8</a:t>
          </a:r>
          <a:r>
            <a:rPr lang="en-US" sz="2400" b="0" kern="1200" baseline="30000" dirty="0">
              <a:solidFill>
                <a:schemeClr val="tx1"/>
              </a:solidFill>
              <a:latin typeface="Arial" panose="020B0604020202020204" pitchFamily="34" charset="0"/>
              <a:ea typeface="Tahoma" panose="020B0604030504040204" pitchFamily="34" charset="0"/>
              <a:cs typeface="Arial" panose="020B0604020202020204" pitchFamily="34" charset="0"/>
            </a:rPr>
            <a:t>th</a:t>
          </a: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 </a:t>
          </a:r>
        </a:p>
        <a:p>
          <a:pPr marL="0" lvl="0" indent="0" algn="just" defTabSz="1066800">
            <a:lnSpc>
              <a:spcPct val="90000"/>
            </a:lnSpc>
            <a:spcBef>
              <a:spcPct val="0"/>
            </a:spcBef>
            <a:spcAft>
              <a:spcPct val="35000"/>
            </a:spcAft>
            <a:buNone/>
          </a:pP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Section: A (Evening)</a:t>
          </a:r>
          <a:endParaRPr lang="en-GB" sz="2400" b="0" kern="1200" dirty="0">
            <a:latin typeface="Arial" panose="020B0604020202020204" pitchFamily="34" charset="0"/>
            <a:cs typeface="Arial" panose="020B0604020202020204" pitchFamily="34" charset="0"/>
          </a:endParaRPr>
        </a:p>
      </dsp:txBody>
      <dsp:txXfrm>
        <a:off x="98380" y="183177"/>
        <a:ext cx="3029596" cy="18185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AC6A0-FE7E-4DC3-B830-7A9A158763AB}">
      <dsp:nvSpPr>
        <dsp:cNvPr id="0" name=""/>
        <dsp:cNvSpPr/>
      </dsp:nvSpPr>
      <dsp:spPr>
        <a:xfrm>
          <a:off x="0" y="59041"/>
          <a:ext cx="3226357" cy="2015325"/>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a:solidFill>
                <a:schemeClr val="tx1"/>
              </a:solidFill>
              <a:latin typeface="Arial" panose="020B0604020202020204" pitchFamily="34" charset="0"/>
              <a:ea typeface="Tahoma" panose="020B0604030504040204" pitchFamily="34" charset="0"/>
              <a:cs typeface="Arial" panose="020B0604020202020204" pitchFamily="34" charset="0"/>
            </a:rPr>
            <a:t>Project Supervisor:</a:t>
          </a:r>
        </a:p>
        <a:p>
          <a:pPr marL="0" lvl="0" indent="0" algn="just" defTabSz="1066800">
            <a:lnSpc>
              <a:spcPct val="90000"/>
            </a:lnSpc>
            <a:spcBef>
              <a:spcPct val="0"/>
            </a:spcBef>
            <a:spcAft>
              <a:spcPct val="35000"/>
            </a:spcAft>
            <a:buNone/>
          </a:pPr>
          <a:r>
            <a:rPr lang="en-US" sz="2400" kern="1200" dirty="0">
              <a:solidFill>
                <a:schemeClr val="tx1"/>
              </a:solidFill>
              <a:latin typeface="Arial" panose="020B0604020202020204" pitchFamily="34" charset="0"/>
              <a:ea typeface="Tahoma" panose="020B0604030504040204" pitchFamily="34" charset="0"/>
              <a:cs typeface="Arial" panose="020B0604020202020204" pitchFamily="34" charset="0"/>
            </a:rPr>
            <a:t>Al </a:t>
          </a:r>
          <a:r>
            <a:rPr lang="en-US" sz="2400" kern="1200" dirty="0" err="1">
              <a:solidFill>
                <a:schemeClr val="tx1"/>
              </a:solidFill>
              <a:latin typeface="Arial" panose="020B0604020202020204" pitchFamily="34" charset="0"/>
              <a:ea typeface="Tahoma" panose="020B0604030504040204" pitchFamily="34" charset="0"/>
              <a:cs typeface="Arial" panose="020B0604020202020204" pitchFamily="34" charset="0"/>
            </a:rPr>
            <a:t>Muktadir</a:t>
          </a:r>
          <a:r>
            <a:rPr lang="en-US" sz="2400" kern="1200" dirty="0">
              <a:solidFill>
                <a:schemeClr val="tx1"/>
              </a:solidFill>
              <a:latin typeface="Arial" panose="020B0604020202020204" pitchFamily="34" charset="0"/>
              <a:ea typeface="Tahoma" panose="020B0604030504040204" pitchFamily="34" charset="0"/>
              <a:cs typeface="Arial" panose="020B0604020202020204" pitchFamily="34" charset="0"/>
            </a:rPr>
            <a:t> </a:t>
          </a:r>
          <a:r>
            <a:rPr lang="en-US" sz="2400" kern="1200" dirty="0" err="1">
              <a:solidFill>
                <a:schemeClr val="tx1"/>
              </a:solidFill>
              <a:latin typeface="Arial" panose="020B0604020202020204" pitchFamily="34" charset="0"/>
              <a:ea typeface="Tahoma" panose="020B0604030504040204" pitchFamily="34" charset="0"/>
              <a:cs typeface="Arial" panose="020B0604020202020204" pitchFamily="34" charset="0"/>
            </a:rPr>
            <a:t>Munam</a:t>
          </a:r>
          <a:endParaRPr lang="en-US" sz="2400" kern="1200" dirty="0">
            <a:solidFill>
              <a:schemeClr val="tx1"/>
            </a:solidFill>
            <a:latin typeface="Arial" panose="020B0604020202020204" pitchFamily="34" charset="0"/>
            <a:ea typeface="Tahoma" panose="020B0604030504040204" pitchFamily="34" charset="0"/>
            <a:cs typeface="Arial" panose="020B0604020202020204" pitchFamily="34" charset="0"/>
          </a:endParaRPr>
        </a:p>
        <a:p>
          <a:pPr marL="0" lvl="0" indent="0" algn="just" defTabSz="1066800">
            <a:lnSpc>
              <a:spcPct val="90000"/>
            </a:lnSpc>
            <a:spcBef>
              <a:spcPct val="0"/>
            </a:spcBef>
            <a:spcAft>
              <a:spcPct val="35000"/>
            </a:spcAft>
            <a:buNone/>
          </a:pPr>
          <a:r>
            <a:rPr lang="en-US" sz="2400" kern="1200" dirty="0">
              <a:solidFill>
                <a:schemeClr val="tx1"/>
              </a:solidFill>
              <a:latin typeface="Arial" panose="020B0604020202020204" pitchFamily="34" charset="0"/>
              <a:ea typeface="Tahoma" panose="020B0604030504040204" pitchFamily="34" charset="0"/>
              <a:cs typeface="Arial" panose="020B0604020202020204" pitchFamily="34" charset="0"/>
            </a:rPr>
            <a:t>Lecturer</a:t>
          </a:r>
        </a:p>
        <a:p>
          <a:pPr marL="0" lvl="0" indent="0" algn="just" defTabSz="1066800">
            <a:lnSpc>
              <a:spcPct val="90000"/>
            </a:lnSpc>
            <a:spcBef>
              <a:spcPct val="0"/>
            </a:spcBef>
            <a:spcAft>
              <a:spcPct val="35000"/>
            </a:spcAft>
            <a:buNone/>
          </a:pPr>
          <a:r>
            <a:rPr lang="en-US" sz="2400" kern="1200" dirty="0">
              <a:solidFill>
                <a:schemeClr val="tx1"/>
              </a:solidFill>
              <a:latin typeface="Arial" panose="020B0604020202020204" pitchFamily="34" charset="0"/>
              <a:ea typeface="Tahoma" panose="020B0604030504040204" pitchFamily="34" charset="0"/>
              <a:cs typeface="Arial" panose="020B0604020202020204" pitchFamily="34" charset="0"/>
            </a:rPr>
            <a:t>Dept. of CSE, VU</a:t>
          </a:r>
          <a:endParaRPr lang="en-GB" sz="2400" b="0" kern="1200" dirty="0">
            <a:latin typeface="Arial" panose="020B0604020202020204" pitchFamily="34" charset="0"/>
            <a:cs typeface="Arial" panose="020B0604020202020204" pitchFamily="34" charset="0"/>
          </a:endParaRPr>
        </a:p>
      </dsp:txBody>
      <dsp:txXfrm>
        <a:off x="98380" y="157421"/>
        <a:ext cx="3029597" cy="18185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45B23-2DA7-4A2D-8FE6-22AC7101F4DE}">
      <dsp:nvSpPr>
        <dsp:cNvPr id="0" name=""/>
        <dsp:cNvSpPr/>
      </dsp:nvSpPr>
      <dsp:spPr>
        <a:xfrm>
          <a:off x="0" y="30347"/>
          <a:ext cx="3831681" cy="55024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solidFill>
                <a:schemeClr val="tx1"/>
              </a:solidFill>
              <a:latin typeface="Arial" panose="020B0604020202020204" pitchFamily="34" charset="0"/>
              <a:cs typeface="Arial" panose="020B0604020202020204" pitchFamily="34" charset="0"/>
            </a:rPr>
            <a:t>Tools:</a:t>
          </a:r>
          <a:r>
            <a:rPr lang="en-GB" sz="1400" b="0" kern="1200" baseline="0" dirty="0">
              <a:solidFill>
                <a:schemeClr val="tx1"/>
              </a:solidFill>
              <a:latin typeface="Arial" panose="020B0604020202020204" pitchFamily="34" charset="0"/>
              <a:cs typeface="Arial" panose="020B0604020202020204" pitchFamily="34" charset="0"/>
            </a:rPr>
            <a:t> Android Studio, VS Code, XCode.</a:t>
          </a:r>
          <a:endParaRPr lang="en-GB" sz="1400" kern="1200" dirty="0">
            <a:solidFill>
              <a:schemeClr val="tx1"/>
            </a:solidFill>
          </a:endParaRPr>
        </a:p>
      </dsp:txBody>
      <dsp:txXfrm>
        <a:off x="26861" y="57208"/>
        <a:ext cx="3777959" cy="496522"/>
      </dsp:txXfrm>
    </dsp:sp>
    <dsp:sp modelId="{444542FD-1DFB-4E7F-9728-EDFE05AAFE32}">
      <dsp:nvSpPr>
        <dsp:cNvPr id="0" name=""/>
        <dsp:cNvSpPr/>
      </dsp:nvSpPr>
      <dsp:spPr>
        <a:xfrm>
          <a:off x="0" y="665738"/>
          <a:ext cx="3831681" cy="5861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solidFill>
                <a:schemeClr val="tx1"/>
              </a:solidFill>
              <a:latin typeface="Arial" panose="020B0604020202020204" pitchFamily="34" charset="0"/>
              <a:cs typeface="Arial" panose="020B0604020202020204" pitchFamily="34" charset="0"/>
            </a:rPr>
            <a:t>Platform: Android, iOS, Mac, Windows, web.  </a:t>
          </a:r>
          <a:endParaRPr lang="en-GB" sz="1400" kern="1200" dirty="0">
            <a:solidFill>
              <a:schemeClr val="tx1"/>
            </a:solidFill>
          </a:endParaRPr>
        </a:p>
      </dsp:txBody>
      <dsp:txXfrm>
        <a:off x="28615" y="694353"/>
        <a:ext cx="3774451" cy="528944"/>
      </dsp:txXfrm>
    </dsp:sp>
    <dsp:sp modelId="{CBF9E611-FCEF-6943-B287-27E4EB9B3EAD}">
      <dsp:nvSpPr>
        <dsp:cNvPr id="0" name=""/>
        <dsp:cNvSpPr/>
      </dsp:nvSpPr>
      <dsp:spPr>
        <a:xfrm>
          <a:off x="0" y="1361353"/>
          <a:ext cx="3831681" cy="586174"/>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solidFill>
                <a:schemeClr val="tx1"/>
              </a:solidFill>
              <a:latin typeface="Arial" panose="020B0604020202020204" pitchFamily="34" charset="0"/>
              <a:cs typeface="Arial" panose="020B0604020202020204" pitchFamily="34" charset="0"/>
            </a:rPr>
            <a:t>Emulator: Android, iOS.</a:t>
          </a:r>
          <a:endParaRPr lang="en-GB" sz="1400" kern="1200" dirty="0">
            <a:solidFill>
              <a:schemeClr val="tx1"/>
            </a:solidFill>
          </a:endParaRPr>
        </a:p>
      </dsp:txBody>
      <dsp:txXfrm>
        <a:off x="28615" y="1389968"/>
        <a:ext cx="3774451" cy="528944"/>
      </dsp:txXfrm>
    </dsp:sp>
    <dsp:sp modelId="{6C5BB516-6CEE-4198-8FFE-0AC4F7AC2E8F}">
      <dsp:nvSpPr>
        <dsp:cNvPr id="0" name=""/>
        <dsp:cNvSpPr/>
      </dsp:nvSpPr>
      <dsp:spPr>
        <a:xfrm>
          <a:off x="0" y="2044574"/>
          <a:ext cx="3831681" cy="579431"/>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solidFill>
                <a:schemeClr val="tx1"/>
              </a:solidFill>
              <a:latin typeface="Arial" panose="020B0604020202020204" pitchFamily="34" charset="0"/>
              <a:cs typeface="Arial" panose="020B0604020202020204" pitchFamily="34" charset="0"/>
            </a:rPr>
            <a:t>Language: Dart.</a:t>
          </a:r>
          <a:endParaRPr lang="en-GB" sz="1400" kern="1200" dirty="0">
            <a:solidFill>
              <a:schemeClr val="tx1"/>
            </a:solidFill>
          </a:endParaRPr>
        </a:p>
      </dsp:txBody>
      <dsp:txXfrm>
        <a:off x="28285" y="2072859"/>
        <a:ext cx="3775111" cy="522861"/>
      </dsp:txXfrm>
    </dsp:sp>
    <dsp:sp modelId="{ACA68E48-F556-4E9F-BBEE-2859B04CC4A3}">
      <dsp:nvSpPr>
        <dsp:cNvPr id="0" name=""/>
        <dsp:cNvSpPr/>
      </dsp:nvSpPr>
      <dsp:spPr>
        <a:xfrm>
          <a:off x="0" y="2737008"/>
          <a:ext cx="3831681" cy="496486"/>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solidFill>
                <a:schemeClr val="tx1"/>
              </a:solidFill>
              <a:latin typeface="Arial" panose="020B0604020202020204" pitchFamily="34" charset="0"/>
              <a:cs typeface="Arial" panose="020B0604020202020204" pitchFamily="34" charset="0"/>
            </a:rPr>
            <a:t>Framework: Flutter</a:t>
          </a:r>
          <a:endParaRPr lang="en-GB" sz="1400" kern="1200" dirty="0">
            <a:solidFill>
              <a:schemeClr val="tx1"/>
            </a:solidFill>
          </a:endParaRPr>
        </a:p>
      </dsp:txBody>
      <dsp:txXfrm>
        <a:off x="24236" y="2761244"/>
        <a:ext cx="3783209" cy="448014"/>
      </dsp:txXfrm>
    </dsp:sp>
    <dsp:sp modelId="{56660FC9-8B23-4AA2-8994-563532B65E13}">
      <dsp:nvSpPr>
        <dsp:cNvPr id="0" name=""/>
        <dsp:cNvSpPr/>
      </dsp:nvSpPr>
      <dsp:spPr>
        <a:xfrm>
          <a:off x="0" y="3316993"/>
          <a:ext cx="3831681" cy="621998"/>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solidFill>
                <a:schemeClr val="tx1"/>
              </a:solidFill>
              <a:latin typeface="Arial" panose="020B0604020202020204" pitchFamily="34" charset="0"/>
              <a:cs typeface="Arial" panose="020B0604020202020204" pitchFamily="34" charset="0"/>
            </a:rPr>
            <a:t>Database: Firebase, Google Cloud.</a:t>
          </a:r>
          <a:endParaRPr lang="en-GB" sz="1400" kern="1200" dirty="0">
            <a:solidFill>
              <a:schemeClr val="tx1"/>
            </a:solidFill>
          </a:endParaRPr>
        </a:p>
      </dsp:txBody>
      <dsp:txXfrm>
        <a:off x="30363" y="3347356"/>
        <a:ext cx="3770955" cy="561272"/>
      </dsp:txXfrm>
    </dsp:sp>
    <dsp:sp modelId="{10D6AA4C-76B5-AD46-9E65-59A0A825284C}">
      <dsp:nvSpPr>
        <dsp:cNvPr id="0" name=""/>
        <dsp:cNvSpPr/>
      </dsp:nvSpPr>
      <dsp:spPr>
        <a:xfrm>
          <a:off x="0" y="4048432"/>
          <a:ext cx="3831681" cy="621998"/>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solidFill>
                <a:schemeClr val="tx1"/>
              </a:solidFill>
              <a:latin typeface="Arial" panose="020B0604020202020204" pitchFamily="34" charset="0"/>
              <a:cs typeface="Arial" panose="020B0604020202020204" pitchFamily="34" charset="0"/>
            </a:rPr>
            <a:t>Data Train: Teachable Machine, Dialog flow. </a:t>
          </a:r>
          <a:endParaRPr lang="en-GB" sz="1400" kern="1200" dirty="0">
            <a:solidFill>
              <a:schemeClr val="tx1"/>
            </a:solidFill>
          </a:endParaRPr>
        </a:p>
      </dsp:txBody>
      <dsp:txXfrm>
        <a:off x="30363" y="4078795"/>
        <a:ext cx="3770955" cy="561272"/>
      </dsp:txXfrm>
    </dsp:sp>
    <dsp:sp modelId="{BBFC5467-FDB7-41A9-977F-2A387C17DD60}">
      <dsp:nvSpPr>
        <dsp:cNvPr id="0" name=""/>
        <dsp:cNvSpPr/>
      </dsp:nvSpPr>
      <dsp:spPr>
        <a:xfrm>
          <a:off x="0" y="4766211"/>
          <a:ext cx="3831681" cy="638296"/>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solidFill>
                <a:schemeClr val="tx1"/>
              </a:solidFill>
              <a:latin typeface="Arial" panose="020B0604020202020204" pitchFamily="34" charset="0"/>
              <a:cs typeface="Arial" panose="020B0604020202020204" pitchFamily="34" charset="0"/>
            </a:rPr>
            <a:t>Icon Design: Adobe Illustrator CC 2021</a:t>
          </a:r>
          <a:endParaRPr lang="en-GB" sz="1400" kern="1200" dirty="0">
            <a:solidFill>
              <a:schemeClr val="tx1"/>
            </a:solidFill>
          </a:endParaRPr>
        </a:p>
      </dsp:txBody>
      <dsp:txXfrm>
        <a:off x="31159" y="4797370"/>
        <a:ext cx="3769363" cy="5759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45B23-2DA7-4A2D-8FE6-22AC7101F4DE}">
      <dsp:nvSpPr>
        <dsp:cNvPr id="0" name=""/>
        <dsp:cNvSpPr/>
      </dsp:nvSpPr>
      <dsp:spPr>
        <a:xfrm>
          <a:off x="0" y="53275"/>
          <a:ext cx="2878092" cy="897766"/>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GB" sz="1400" kern="1200" dirty="0">
              <a:solidFill>
                <a:schemeClr val="tx1"/>
              </a:solidFill>
              <a:latin typeface="Arial"/>
              <a:cs typeface="Arial"/>
            </a:rPr>
            <a:t>Object Detection by Video</a:t>
          </a:r>
        </a:p>
      </dsp:txBody>
      <dsp:txXfrm>
        <a:off x="43825" y="97100"/>
        <a:ext cx="2790442" cy="810116"/>
      </dsp:txXfrm>
    </dsp:sp>
    <dsp:sp modelId="{444542FD-1DFB-4E7F-9728-EDFE05AAFE32}">
      <dsp:nvSpPr>
        <dsp:cNvPr id="0" name=""/>
        <dsp:cNvSpPr/>
      </dsp:nvSpPr>
      <dsp:spPr>
        <a:xfrm>
          <a:off x="0" y="1089965"/>
          <a:ext cx="2878092" cy="95639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tx1"/>
              </a:solidFill>
              <a:latin typeface="Arial"/>
              <a:cs typeface="Arial"/>
            </a:rPr>
            <a:t>Object Detection by Image</a:t>
          </a:r>
        </a:p>
      </dsp:txBody>
      <dsp:txXfrm>
        <a:off x="46687" y="1136652"/>
        <a:ext cx="2784718" cy="863016"/>
      </dsp:txXfrm>
    </dsp:sp>
    <dsp:sp modelId="{6C5BB516-6CEE-4198-8FFE-0AC4F7AC2E8F}">
      <dsp:nvSpPr>
        <dsp:cNvPr id="0" name=""/>
        <dsp:cNvSpPr/>
      </dsp:nvSpPr>
      <dsp:spPr>
        <a:xfrm>
          <a:off x="0" y="2204694"/>
          <a:ext cx="2878092" cy="945387"/>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tx1"/>
              </a:solidFill>
              <a:latin typeface="Arial"/>
              <a:cs typeface="Arial"/>
            </a:rPr>
            <a:t>Object Detection by Pose</a:t>
          </a:r>
        </a:p>
      </dsp:txBody>
      <dsp:txXfrm>
        <a:off x="46150" y="2250844"/>
        <a:ext cx="2785792" cy="853087"/>
      </dsp:txXfrm>
    </dsp:sp>
    <dsp:sp modelId="{ACA68E48-F556-4E9F-BBEE-2859B04CC4A3}">
      <dsp:nvSpPr>
        <dsp:cNvPr id="0" name=""/>
        <dsp:cNvSpPr/>
      </dsp:nvSpPr>
      <dsp:spPr>
        <a:xfrm>
          <a:off x="0" y="3334456"/>
          <a:ext cx="2878092" cy="810057"/>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GB" sz="1400" kern="1200" dirty="0">
              <a:solidFill>
                <a:schemeClr val="tx1"/>
              </a:solidFill>
              <a:latin typeface="Arial"/>
              <a:cs typeface="Arial"/>
            </a:rPr>
            <a:t>Voice read &amp; speak Answer</a:t>
          </a:r>
        </a:p>
      </dsp:txBody>
      <dsp:txXfrm>
        <a:off x="39544" y="3374000"/>
        <a:ext cx="2799004" cy="7309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542FD-1DFB-4E7F-9728-EDFE05AAFE32}">
      <dsp:nvSpPr>
        <dsp:cNvPr id="0" name=""/>
        <dsp:cNvSpPr/>
      </dsp:nvSpPr>
      <dsp:spPr>
        <a:xfrm>
          <a:off x="0" y="23644"/>
          <a:ext cx="2878092" cy="925539"/>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latin typeface="Arial"/>
              <a:cs typeface="Arial"/>
            </a:rPr>
            <a:t>Chatbot</a:t>
          </a:r>
          <a:endParaRPr lang="en-GB" sz="1400" kern="1200" dirty="0">
            <a:solidFill>
              <a:schemeClr val="tx1"/>
            </a:solidFill>
            <a:latin typeface="Arial"/>
            <a:cs typeface="Arial"/>
          </a:endParaRPr>
        </a:p>
      </dsp:txBody>
      <dsp:txXfrm>
        <a:off x="45181" y="68825"/>
        <a:ext cx="2787730" cy="835177"/>
      </dsp:txXfrm>
    </dsp:sp>
    <dsp:sp modelId="{6C5BB516-6CEE-4198-8FFE-0AC4F7AC2E8F}">
      <dsp:nvSpPr>
        <dsp:cNvPr id="0" name=""/>
        <dsp:cNvSpPr/>
      </dsp:nvSpPr>
      <dsp:spPr>
        <a:xfrm>
          <a:off x="0" y="1102414"/>
          <a:ext cx="2878092" cy="914891"/>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tx1"/>
              </a:solidFill>
              <a:latin typeface="Arial"/>
              <a:cs typeface="Arial"/>
            </a:rPr>
            <a:t>All output is shown in voice &amp; text</a:t>
          </a:r>
        </a:p>
      </dsp:txBody>
      <dsp:txXfrm>
        <a:off x="44661" y="1147075"/>
        <a:ext cx="2788770" cy="825569"/>
      </dsp:txXfrm>
    </dsp:sp>
    <dsp:sp modelId="{ACA68E48-F556-4E9F-BBEE-2859B04CC4A3}">
      <dsp:nvSpPr>
        <dsp:cNvPr id="0" name=""/>
        <dsp:cNvSpPr/>
      </dsp:nvSpPr>
      <dsp:spPr>
        <a:xfrm>
          <a:off x="0" y="2195731"/>
          <a:ext cx="2878092" cy="783926"/>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GB" sz="1400" kern="1200" dirty="0">
              <a:solidFill>
                <a:schemeClr val="tx1"/>
              </a:solidFill>
              <a:latin typeface="Arial"/>
              <a:cs typeface="Arial"/>
            </a:rPr>
            <a:t>Users can update the Object</a:t>
          </a:r>
          <a:endParaRPr lang="en-GB" sz="1400" b="0" kern="1200" dirty="0">
            <a:solidFill>
              <a:schemeClr val="tx1"/>
            </a:solidFill>
            <a:latin typeface="Arial"/>
            <a:cs typeface="Arial"/>
          </a:endParaRPr>
        </a:p>
      </dsp:txBody>
      <dsp:txXfrm>
        <a:off x="38268" y="2233999"/>
        <a:ext cx="2801556" cy="707390"/>
      </dsp:txXfrm>
    </dsp:sp>
    <dsp:sp modelId="{56660FC9-8B23-4AA2-8994-563532B65E13}">
      <dsp:nvSpPr>
        <dsp:cNvPr id="0" name=""/>
        <dsp:cNvSpPr/>
      </dsp:nvSpPr>
      <dsp:spPr>
        <a:xfrm>
          <a:off x="0" y="3111497"/>
          <a:ext cx="2878092" cy="982103"/>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tx1"/>
              </a:solidFill>
              <a:latin typeface="Arial"/>
              <a:cs typeface="Arial"/>
            </a:rPr>
            <a:t>Users can Feedback &amp; Rating</a:t>
          </a:r>
        </a:p>
      </dsp:txBody>
      <dsp:txXfrm>
        <a:off x="47942" y="3159439"/>
        <a:ext cx="2782208" cy="8862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E3514-A455-46F3-A549-1BC290D5CBC1}" type="datetimeFigureOut">
              <a:rPr lang="en-GB" smtClean="0"/>
              <a:t>22/08/2022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48237-2202-4188-B28D-AC4EF3F08579}" type="slidenum">
              <a:rPr lang="en-GB" smtClean="0"/>
              <a:t>‹#›</a:t>
            </a:fld>
            <a:endParaRPr lang="en-GB"/>
          </a:p>
        </p:txBody>
      </p:sp>
    </p:spTree>
    <p:extLst>
      <p:ext uri="{BB962C8B-B14F-4D97-AF65-F5344CB8AC3E}">
        <p14:creationId xmlns:p14="http://schemas.microsoft.com/office/powerpoint/2010/main" val="1338263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AE7EBB-96F7-4E4B-8E1F-A9872BCED2EF}" type="datetime1">
              <a:rPr lang="en-CA" smtClean="0"/>
              <a:t>2022-08-22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3681046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BC9678-5B10-3546-8C68-173855D2E586}" type="datetime1">
              <a:rPr lang="en-CA" smtClean="0"/>
              <a:t>2022-08-22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4218087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F6CB1A3-314E-EE42-A56A-42EAC3A9761D}" type="datetime1">
              <a:rPr lang="en-CA" smtClean="0"/>
              <a:t>2022-08-22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3900887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C1C30E7-C12A-4746-9037-BC881BC3BB75}" type="datetime1">
              <a:rPr lang="en-CA" smtClean="0"/>
              <a:t>2022-08-22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36867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0B2094-51EF-FC4B-963D-A7BFEE78AE85}" type="datetime1">
              <a:rPr lang="en-CA" smtClean="0"/>
              <a:t>2022-08-22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3619084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D4AAD9-38B6-9C48-BF3E-B378E5919E0B}" type="datetime1">
              <a:rPr lang="en-CA" smtClean="0"/>
              <a:t>2022-08-22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4231864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AFBF8E2-AD3B-4E49-BBDE-3E08A06E584E}" type="datetime1">
              <a:rPr lang="en-CA" smtClean="0"/>
              <a:t>2022-08-22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2664864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F884F8-A433-B84C-8253-8D4FB9E52CCE}" type="datetime1">
              <a:rPr lang="en-CA" smtClean="0"/>
              <a:t>2022-08-22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2345467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E652D8-B934-DD42-996B-7BDB78B683A0}" type="datetime1">
              <a:rPr lang="en-CA" smtClean="0"/>
              <a:t>2022-08-22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340184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FA72CC-6B30-3C43-BEA9-0C3B27BF2C11}" type="datetime1">
              <a:rPr lang="en-CA" smtClean="0"/>
              <a:t>2022-08-22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96660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DFB528-4E6D-6C4D-9B70-CA1C347394D0}" type="datetime1">
              <a:rPr lang="en-CA" smtClean="0"/>
              <a:t>2022-08-22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1168874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13DD7-F107-1641-977D-741DFDF3C344}" type="datetime1">
              <a:rPr lang="en-CA" smtClean="0"/>
              <a:t>2022-08-22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2634793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E61637-50C5-2942-86E7-BF659F84DC95}" type="datetime1">
              <a:rPr lang="en-CA" smtClean="0"/>
              <a:t>2022-08-22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655240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BBB5F68-B212-7D46-A4A1-13090CF2BA3D}" type="datetime1">
              <a:rPr lang="en-CA" smtClean="0"/>
              <a:t>2022-08-22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2939546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3B36A1C-B8F9-2F47-920B-5510BB468CDF}" type="datetime1">
              <a:rPr lang="en-CA" smtClean="0"/>
              <a:t>2022-08-22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230637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6005C6A-0143-EB45-81D5-A5E9308D6779}" type="datetime1">
              <a:rPr lang="en-CA" smtClean="0"/>
              <a:t>2022-08-22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1287323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32A57A-09CE-7C4B-BEFB-1D021891A56A}" type="datetime1">
              <a:rPr lang="en-CA" smtClean="0"/>
              <a:t>2022-08-22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3356924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7ECEB26-0D94-0244-BFD0-8B475135A689}" type="datetime1">
              <a:rPr lang="en-CA" smtClean="0"/>
              <a:t>2022-08-22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56713F-77E4-4250-A290-B7BC5E5DF75A}" type="slidenum">
              <a:rPr lang="en-GB" smtClean="0"/>
              <a:t>‹#›</a:t>
            </a:fld>
            <a:endParaRPr lang="en-GB"/>
          </a:p>
        </p:txBody>
      </p:sp>
    </p:spTree>
    <p:extLst>
      <p:ext uri="{BB962C8B-B14F-4D97-AF65-F5344CB8AC3E}">
        <p14:creationId xmlns:p14="http://schemas.microsoft.com/office/powerpoint/2010/main" val="20128544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sMuJJIIk5HmMwOVjnFWfgm0I-JfBw8ud/view?usp=sharing" TargetMode="External"/><Relationship Id="rId2" Type="http://schemas.openxmlformats.org/officeDocument/2006/relationships/hyperlink" Target="https://github.com/MdNayimIslam/blue_eye"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6.png"/><Relationship Id="rId3" Type="http://schemas.openxmlformats.org/officeDocument/2006/relationships/diagramLayout" Target="../diagrams/layout3.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diagramData" Target="../diagrams/data3.xml"/><Relationship Id="rId16"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13.png"/><Relationship Id="rId5" Type="http://schemas.openxmlformats.org/officeDocument/2006/relationships/diagramColors" Target="../diagrams/colors3.xml"/><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0.png"/><Relationship Id="rId4" Type="http://schemas.openxmlformats.org/officeDocument/2006/relationships/diagramQuickStyle" Target="../diagrams/quickStyle3.xml"/><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60FB-BD74-4514-BBE7-88EEC6A9061C}"/>
              </a:ext>
            </a:extLst>
          </p:cNvPr>
          <p:cNvSpPr>
            <a:spLocks noGrp="1"/>
          </p:cNvSpPr>
          <p:nvPr>
            <p:ph type="title"/>
          </p:nvPr>
        </p:nvSpPr>
        <p:spPr>
          <a:xfrm>
            <a:off x="883203" y="1429400"/>
            <a:ext cx="7598643" cy="1024186"/>
          </a:xfr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r>
              <a:rPr lang="en-GB" sz="5400" b="1" dirty="0">
                <a:latin typeface="Arial" panose="020B0604020202020204" pitchFamily="34" charset="0"/>
                <a:cs typeface="Arial" panose="020B0604020202020204" pitchFamily="34" charset="0"/>
              </a:rPr>
              <a:t>“Blue Eye”</a:t>
            </a:r>
          </a:p>
        </p:txBody>
      </p:sp>
      <p:graphicFrame>
        <p:nvGraphicFramePr>
          <p:cNvPr id="7" name="Content Placeholder 6">
            <a:extLst>
              <a:ext uri="{FF2B5EF4-FFF2-40B4-BE49-F238E27FC236}">
                <a16:creationId xmlns:a16="http://schemas.microsoft.com/office/drawing/2014/main" id="{4A204E00-8505-4E4B-9BE6-195828C4A36B}"/>
              </a:ext>
            </a:extLst>
          </p:cNvPr>
          <p:cNvGraphicFramePr>
            <a:graphicFrameLocks noGrp="1"/>
          </p:cNvGraphicFramePr>
          <p:nvPr>
            <p:ph idx="1"/>
            <p:extLst>
              <p:ext uri="{D42A27DB-BD31-4B8C-83A1-F6EECF244321}">
                <p14:modId xmlns:p14="http://schemas.microsoft.com/office/powerpoint/2010/main" val="2495263468"/>
              </p:ext>
            </p:extLst>
          </p:nvPr>
        </p:nvGraphicFramePr>
        <p:xfrm>
          <a:off x="883203" y="2883726"/>
          <a:ext cx="3226356" cy="2100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38F8D0F-FC07-5E48-B431-C484FF2FD7D3}"/>
              </a:ext>
            </a:extLst>
          </p:cNvPr>
          <p:cNvSpPr>
            <a:spLocks noGrp="1"/>
          </p:cNvSpPr>
          <p:nvPr>
            <p:ph type="sldNum" sz="quarter" idx="12"/>
          </p:nvPr>
        </p:nvSpPr>
        <p:spPr/>
        <p:txBody>
          <a:bodyPr/>
          <a:lstStyle/>
          <a:p>
            <a:fld id="{C856713F-77E4-4250-A290-B7BC5E5DF75A}" type="slidenum">
              <a:rPr lang="en-GB" smtClean="0">
                <a:solidFill>
                  <a:schemeClr val="bg1"/>
                </a:solidFill>
              </a:rPr>
              <a:t>1</a:t>
            </a:fld>
            <a:endParaRPr lang="en-GB" dirty="0">
              <a:solidFill>
                <a:schemeClr val="bg1"/>
              </a:solidFill>
            </a:endParaRPr>
          </a:p>
        </p:txBody>
      </p:sp>
      <p:graphicFrame>
        <p:nvGraphicFramePr>
          <p:cNvPr id="6" name="Content Placeholder 6">
            <a:extLst>
              <a:ext uri="{FF2B5EF4-FFF2-40B4-BE49-F238E27FC236}">
                <a16:creationId xmlns:a16="http://schemas.microsoft.com/office/drawing/2014/main" id="{12EF75C7-E860-F940-92F9-0FD193E020B3}"/>
              </a:ext>
            </a:extLst>
          </p:cNvPr>
          <p:cNvGraphicFramePr>
            <a:graphicFrameLocks/>
          </p:cNvGraphicFramePr>
          <p:nvPr>
            <p:extLst>
              <p:ext uri="{D42A27DB-BD31-4B8C-83A1-F6EECF244321}">
                <p14:modId xmlns:p14="http://schemas.microsoft.com/office/powerpoint/2010/main" val="2665410515"/>
              </p:ext>
            </p:extLst>
          </p:nvPr>
        </p:nvGraphicFramePr>
        <p:xfrm>
          <a:off x="5255490" y="2883726"/>
          <a:ext cx="3226357" cy="21230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D4E54EE9-DC91-B1E3-C974-95A417C89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spTree>
    <p:extLst>
      <p:ext uri="{BB962C8B-B14F-4D97-AF65-F5344CB8AC3E}">
        <p14:creationId xmlns:p14="http://schemas.microsoft.com/office/powerpoint/2010/main" val="217863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4.375E-6 -1.85185E-6 L -4.375E-6 -0.07222 " pathEditMode="relative" rAng="0" ptsTypes="AA">
                                      <p:cBhvr>
                                        <p:cTn id="6" dur="250" accel="50000" decel="50000" autoRev="1" fill="hold">
                                          <p:stCondLst>
                                            <p:cond delay="0"/>
                                          </p:stCondLst>
                                        </p:cTn>
                                        <p:tgtEl>
                                          <p:spTgt spid="2"/>
                                        </p:tgtEl>
                                        <p:attrNameLst>
                                          <p:attrName>ppt_x</p:attrName>
                                          <p:attrName>ppt_y</p:attrName>
                                        </p:attrNameLst>
                                      </p:cBhvr>
                                      <p:rCtr x="0" y="-3611"/>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graphicEl>
                                              <a:dgm id="{981AC6A0-FE7E-4DC3-B830-7A9A158763AB}"/>
                                            </p:graphicEl>
                                          </p:spTgt>
                                        </p:tgtEl>
                                        <p:attrNameLst>
                                          <p:attrName>style.visibility</p:attrName>
                                        </p:attrNameLst>
                                      </p:cBhvr>
                                      <p:to>
                                        <p:strVal val="visible"/>
                                      </p:to>
                                    </p:set>
                                    <p:animEffect transition="in" filter="randombar(horizontal)">
                                      <p:cBhvr>
                                        <p:cTn id="15" dur="500"/>
                                        <p:tgtEl>
                                          <p:spTgt spid="7">
                                            <p:graphicEl>
                                              <a:dgm id="{981AC6A0-FE7E-4DC3-B830-7A9A158763A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6">
                                            <p:graphicEl>
                                              <a:dgm id="{981AC6A0-FE7E-4DC3-B830-7A9A158763AB}"/>
                                            </p:graphicEl>
                                          </p:spTgt>
                                        </p:tgtEl>
                                        <p:attrNameLst>
                                          <p:attrName>style.visibility</p:attrName>
                                        </p:attrNameLst>
                                      </p:cBhvr>
                                      <p:to>
                                        <p:strVal val="visible"/>
                                      </p:to>
                                    </p:set>
                                    <p:animEffect transition="in" filter="randombar(horizontal)">
                                      <p:cBhvr>
                                        <p:cTn id="20" dur="500"/>
                                        <p:tgtEl>
                                          <p:spTgt spid="6">
                                            <p:graphicEl>
                                              <a:dgm id="{981AC6A0-FE7E-4DC3-B830-7A9A158763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7" grpId="0">
        <p:bldSub>
          <a:bldDgm bld="lvlOne"/>
        </p:bldSub>
      </p:bldGraphic>
      <p:bldGraphic spid="6" grpId="0">
        <p:bldSub>
          <a:bldDgm bld="lvlOne"/>
        </p:bldSub>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53E06F3-5979-9E46-ACD9-B23B0E1AA572}"/>
              </a:ext>
            </a:extLst>
          </p:cNvPr>
          <p:cNvSpPr>
            <a:spLocks noGrp="1"/>
          </p:cNvSpPr>
          <p:nvPr>
            <p:ph type="sldNum" sz="quarter" idx="12"/>
          </p:nvPr>
        </p:nvSpPr>
        <p:spPr/>
        <p:txBody>
          <a:bodyPr/>
          <a:lstStyle/>
          <a:p>
            <a:fld id="{C856713F-77E4-4250-A290-B7BC5E5DF75A}" type="slidenum">
              <a:rPr lang="en-GB" smtClean="0">
                <a:solidFill>
                  <a:schemeClr val="bg1"/>
                </a:solidFill>
              </a:rPr>
              <a:t>10</a:t>
            </a:fld>
            <a:endParaRPr lang="en-GB" dirty="0">
              <a:solidFill>
                <a:schemeClr val="bg1"/>
              </a:solidFill>
            </a:endParaRPr>
          </a:p>
        </p:txBody>
      </p:sp>
      <p:sp>
        <p:nvSpPr>
          <p:cNvPr id="6" name="Title 1">
            <a:extLst>
              <a:ext uri="{FF2B5EF4-FFF2-40B4-BE49-F238E27FC236}">
                <a16:creationId xmlns:a16="http://schemas.microsoft.com/office/drawing/2014/main" id="{DB552321-09BD-6346-914E-0A616A3A0A08}"/>
              </a:ext>
            </a:extLst>
          </p:cNvPr>
          <p:cNvSpPr txBox="1">
            <a:spLocks/>
          </p:cNvSpPr>
          <p:nvPr/>
        </p:nvSpPr>
        <p:spPr>
          <a:xfrm>
            <a:off x="140677" y="157340"/>
            <a:ext cx="2719872"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Output </a:t>
            </a:r>
            <a:endParaRPr lang="en-GB" sz="4400" b="1" dirty="0">
              <a:solidFill>
                <a:srgbClr val="FF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CFBE176-B91E-15DC-629E-C6CADD8CD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pic>
        <p:nvPicPr>
          <p:cNvPr id="14" name="Picture 13">
            <a:extLst>
              <a:ext uri="{FF2B5EF4-FFF2-40B4-BE49-F238E27FC236}">
                <a16:creationId xmlns:a16="http://schemas.microsoft.com/office/drawing/2014/main" id="{7DBC2D3F-EEDA-2CB9-E9A0-88E9A6FED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183" y="1422022"/>
            <a:ext cx="2719872" cy="5252166"/>
          </a:xfrm>
          <a:prstGeom prst="rect">
            <a:avLst/>
          </a:prstGeom>
        </p:spPr>
      </p:pic>
      <p:pic>
        <p:nvPicPr>
          <p:cNvPr id="16" name="Picture 15">
            <a:extLst>
              <a:ext uri="{FF2B5EF4-FFF2-40B4-BE49-F238E27FC236}">
                <a16:creationId xmlns:a16="http://schemas.microsoft.com/office/drawing/2014/main" id="{ED600C1F-096D-0A06-064C-C9AC5C8A9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104" y="1431353"/>
            <a:ext cx="2719872" cy="5252167"/>
          </a:xfrm>
          <a:prstGeom prst="rect">
            <a:avLst/>
          </a:prstGeom>
        </p:spPr>
      </p:pic>
      <p:pic>
        <p:nvPicPr>
          <p:cNvPr id="5" name="Picture 4">
            <a:extLst>
              <a:ext uri="{FF2B5EF4-FFF2-40B4-BE49-F238E27FC236}">
                <a16:creationId xmlns:a16="http://schemas.microsoft.com/office/drawing/2014/main" id="{A039D1DA-D30D-8004-3314-3CA01A924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1876" y="1429081"/>
            <a:ext cx="2725414" cy="5252166"/>
          </a:xfrm>
          <a:prstGeom prst="rect">
            <a:avLst/>
          </a:prstGeom>
        </p:spPr>
      </p:pic>
    </p:spTree>
    <p:extLst>
      <p:ext uri="{BB962C8B-B14F-4D97-AF65-F5344CB8AC3E}">
        <p14:creationId xmlns:p14="http://schemas.microsoft.com/office/powerpoint/2010/main" val="104816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8.33333E-7 -4.07407E-6 L -8.33333E-7 -0.07222 " pathEditMode="relative" rAng="0" ptsTypes="AA">
                                      <p:cBhvr>
                                        <p:cTn id="6" dur="250" accel="50000" decel="50000" autoRev="1" fill="hold">
                                          <p:stCondLst>
                                            <p:cond delay="0"/>
                                          </p:stCondLst>
                                        </p:cTn>
                                        <p:tgtEl>
                                          <p:spTgt spid="6"/>
                                        </p:tgtEl>
                                        <p:attrNameLst>
                                          <p:attrName>ppt_x</p:attrName>
                                          <p:attrName>ppt_y</p:attrName>
                                        </p:attrNameLst>
                                      </p:cBhvr>
                                      <p:rCtr x="0" y="-3611"/>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F1841C8-DABB-E146-8FB6-31736D0D418F}"/>
              </a:ext>
            </a:extLst>
          </p:cNvPr>
          <p:cNvSpPr>
            <a:spLocks noGrp="1"/>
          </p:cNvSpPr>
          <p:nvPr>
            <p:ph type="sldNum" sz="quarter" idx="12"/>
          </p:nvPr>
        </p:nvSpPr>
        <p:spPr/>
        <p:txBody>
          <a:bodyPr/>
          <a:lstStyle/>
          <a:p>
            <a:fld id="{C856713F-77E4-4250-A290-B7BC5E5DF75A}" type="slidenum">
              <a:rPr lang="en-GB" smtClean="0">
                <a:solidFill>
                  <a:schemeClr val="tx2"/>
                </a:solidFill>
              </a:rPr>
              <a:t>11</a:t>
            </a:fld>
            <a:endParaRPr lang="en-GB" dirty="0">
              <a:solidFill>
                <a:schemeClr val="tx2"/>
              </a:solidFill>
            </a:endParaRPr>
          </a:p>
        </p:txBody>
      </p:sp>
      <p:sp>
        <p:nvSpPr>
          <p:cNvPr id="6" name="Title 1">
            <a:extLst>
              <a:ext uri="{FF2B5EF4-FFF2-40B4-BE49-F238E27FC236}">
                <a16:creationId xmlns:a16="http://schemas.microsoft.com/office/drawing/2014/main" id="{0983865A-338E-BD41-88BF-096137BA9060}"/>
              </a:ext>
            </a:extLst>
          </p:cNvPr>
          <p:cNvSpPr txBox="1">
            <a:spLocks/>
          </p:cNvSpPr>
          <p:nvPr/>
        </p:nvSpPr>
        <p:spPr>
          <a:xfrm>
            <a:off x="160774" y="133590"/>
            <a:ext cx="5278125"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Teachable Machine</a:t>
            </a:r>
            <a:endParaRPr lang="en-GB" sz="4400" b="1" dirty="0">
              <a:solidFill>
                <a:srgbClr val="FF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8A23276-DE2D-5FA9-F3EE-A89C2D6E6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pic>
        <p:nvPicPr>
          <p:cNvPr id="12" name="Content Placeholder 11">
            <a:extLst>
              <a:ext uri="{FF2B5EF4-FFF2-40B4-BE49-F238E27FC236}">
                <a16:creationId xmlns:a16="http://schemas.microsoft.com/office/drawing/2014/main" id="{BCDFDBCA-E912-DCDF-2327-ABF97EBEDE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1521" y="1358161"/>
            <a:ext cx="8565502" cy="5343746"/>
          </a:xfrm>
        </p:spPr>
      </p:pic>
    </p:spTree>
    <p:extLst>
      <p:ext uri="{BB962C8B-B14F-4D97-AF65-F5344CB8AC3E}">
        <p14:creationId xmlns:p14="http://schemas.microsoft.com/office/powerpoint/2010/main" val="35738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2.08333E-6 -4.07407E-6 L -2.08333E-6 -0.07222 " pathEditMode="relative" rAng="0" ptsTypes="AA">
                                      <p:cBhvr>
                                        <p:cTn id="6" dur="250" accel="50000" decel="50000" autoRev="1" fill="hold">
                                          <p:stCondLst>
                                            <p:cond delay="0"/>
                                          </p:stCondLst>
                                        </p:cTn>
                                        <p:tgtEl>
                                          <p:spTgt spid="6"/>
                                        </p:tgtEl>
                                        <p:attrNameLst>
                                          <p:attrName>ppt_x</p:attrName>
                                          <p:attrName>ppt_y</p:attrName>
                                        </p:attrNameLst>
                                      </p:cBhvr>
                                      <p:rCtr x="0" y="-3611"/>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B10823-83B8-C84E-ADBF-2B53175CBC4B}"/>
              </a:ext>
            </a:extLst>
          </p:cNvPr>
          <p:cNvSpPr>
            <a:spLocks noGrp="1"/>
          </p:cNvSpPr>
          <p:nvPr>
            <p:ph type="sldNum" sz="quarter" idx="12"/>
          </p:nvPr>
        </p:nvSpPr>
        <p:spPr/>
        <p:txBody>
          <a:bodyPr/>
          <a:lstStyle/>
          <a:p>
            <a:fld id="{C856713F-77E4-4250-A290-B7BC5E5DF75A}" type="slidenum">
              <a:rPr lang="en-GB" smtClean="0">
                <a:solidFill>
                  <a:schemeClr val="tx2"/>
                </a:solidFill>
              </a:rPr>
              <a:t>12</a:t>
            </a:fld>
            <a:endParaRPr lang="en-GB" dirty="0">
              <a:solidFill>
                <a:schemeClr val="tx2"/>
              </a:solidFill>
            </a:endParaRPr>
          </a:p>
        </p:txBody>
      </p:sp>
      <p:sp>
        <p:nvSpPr>
          <p:cNvPr id="6" name="Title 1">
            <a:extLst>
              <a:ext uri="{FF2B5EF4-FFF2-40B4-BE49-F238E27FC236}">
                <a16:creationId xmlns:a16="http://schemas.microsoft.com/office/drawing/2014/main" id="{E88EC8B5-F784-4742-9A9B-DE20DE971B6E}"/>
              </a:ext>
            </a:extLst>
          </p:cNvPr>
          <p:cNvSpPr txBox="1">
            <a:spLocks/>
          </p:cNvSpPr>
          <p:nvPr/>
        </p:nvSpPr>
        <p:spPr>
          <a:xfrm>
            <a:off x="157121" y="121715"/>
            <a:ext cx="3690485"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Google Cloud</a:t>
            </a:r>
            <a:endParaRPr lang="en-GB" sz="4400" b="1" dirty="0">
              <a:solidFill>
                <a:srgbClr val="FF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2FCCE36-E09B-ED41-3625-72024D707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pic>
        <p:nvPicPr>
          <p:cNvPr id="12" name="Content Placeholder 11">
            <a:extLst>
              <a:ext uri="{FF2B5EF4-FFF2-40B4-BE49-F238E27FC236}">
                <a16:creationId xmlns:a16="http://schemas.microsoft.com/office/drawing/2014/main" id="{753E6C3E-4D87-A01B-F52D-8BB01A0F03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3125" y="1408921"/>
            <a:ext cx="8609166" cy="5289198"/>
          </a:xfrm>
        </p:spPr>
      </p:pic>
    </p:spTree>
    <p:extLst>
      <p:ext uri="{BB962C8B-B14F-4D97-AF65-F5344CB8AC3E}">
        <p14:creationId xmlns:p14="http://schemas.microsoft.com/office/powerpoint/2010/main" val="68553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6.25E-7 -4.07407E-6 L 6.25E-7 -0.07222 " pathEditMode="relative" rAng="0" ptsTypes="AA">
                                      <p:cBhvr>
                                        <p:cTn id="6" dur="250" accel="50000" decel="50000" autoRev="1" fill="hold">
                                          <p:stCondLst>
                                            <p:cond delay="0"/>
                                          </p:stCondLst>
                                        </p:cTn>
                                        <p:tgtEl>
                                          <p:spTgt spid="6"/>
                                        </p:tgtEl>
                                        <p:attrNameLst>
                                          <p:attrName>ppt_x</p:attrName>
                                          <p:attrName>ppt_y</p:attrName>
                                        </p:attrNameLst>
                                      </p:cBhvr>
                                      <p:rCtr x="0" y="-3611"/>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196E634C-DE95-D34E-8CE9-FE4611077E42}"/>
              </a:ext>
            </a:extLst>
          </p:cNvPr>
          <p:cNvSpPr>
            <a:spLocks noGrp="1"/>
          </p:cNvSpPr>
          <p:nvPr>
            <p:ph type="sldNum" sz="quarter" idx="12"/>
          </p:nvPr>
        </p:nvSpPr>
        <p:spPr/>
        <p:txBody>
          <a:bodyPr/>
          <a:lstStyle/>
          <a:p>
            <a:fld id="{C856713F-77E4-4250-A290-B7BC5E5DF75A}" type="slidenum">
              <a:rPr lang="en-GB" smtClean="0">
                <a:solidFill>
                  <a:schemeClr val="bg1"/>
                </a:solidFill>
              </a:rPr>
              <a:t>13</a:t>
            </a:fld>
            <a:endParaRPr lang="en-GB" dirty="0">
              <a:solidFill>
                <a:schemeClr val="bg1"/>
              </a:solidFill>
            </a:endParaRPr>
          </a:p>
        </p:txBody>
      </p:sp>
      <p:sp>
        <p:nvSpPr>
          <p:cNvPr id="10" name="Title 1">
            <a:extLst>
              <a:ext uri="{FF2B5EF4-FFF2-40B4-BE49-F238E27FC236}">
                <a16:creationId xmlns:a16="http://schemas.microsoft.com/office/drawing/2014/main" id="{7DC422FD-1973-3E42-AC45-3291D9AE7E20}"/>
              </a:ext>
            </a:extLst>
          </p:cNvPr>
          <p:cNvSpPr txBox="1">
            <a:spLocks/>
          </p:cNvSpPr>
          <p:nvPr/>
        </p:nvSpPr>
        <p:spPr>
          <a:xfrm>
            <a:off x="166255" y="106875"/>
            <a:ext cx="3241963"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Dialog flow</a:t>
            </a:r>
            <a:endParaRPr lang="en-GB" sz="4400" b="1" dirty="0">
              <a:solidFill>
                <a:srgbClr val="FF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BAA86D6-2020-54C5-3BFC-EA8425F1C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pic>
        <p:nvPicPr>
          <p:cNvPr id="15" name="Content Placeholder 14">
            <a:extLst>
              <a:ext uri="{FF2B5EF4-FFF2-40B4-BE49-F238E27FC236}">
                <a16:creationId xmlns:a16="http://schemas.microsoft.com/office/drawing/2014/main" id="{673421C6-DBD8-D5AE-8B09-97C41EC282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3327" y="1208055"/>
            <a:ext cx="7539135" cy="5532982"/>
          </a:xfrm>
        </p:spPr>
      </p:pic>
    </p:spTree>
    <p:extLst>
      <p:ext uri="{BB962C8B-B14F-4D97-AF65-F5344CB8AC3E}">
        <p14:creationId xmlns:p14="http://schemas.microsoft.com/office/powerpoint/2010/main" val="303811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2.5E-6 -3.33333E-6 L -2.5E-6 -0.07222 " pathEditMode="relative" rAng="0" ptsTypes="AA">
                                      <p:cBhvr>
                                        <p:cTn id="6" dur="250" accel="50000" decel="50000" autoRev="1" fill="hold">
                                          <p:stCondLst>
                                            <p:cond delay="0"/>
                                          </p:stCondLst>
                                        </p:cTn>
                                        <p:tgtEl>
                                          <p:spTgt spid="10"/>
                                        </p:tgtEl>
                                        <p:attrNameLst>
                                          <p:attrName>ppt_x</p:attrName>
                                          <p:attrName>ppt_y</p:attrName>
                                        </p:attrNameLst>
                                      </p:cBhvr>
                                      <p:rCtr x="0" y="-3611"/>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BF8A82-188B-1A9F-0653-F2089A4698C9}"/>
              </a:ext>
            </a:extLst>
          </p:cNvPr>
          <p:cNvSpPr>
            <a:spLocks noGrp="1"/>
          </p:cNvSpPr>
          <p:nvPr>
            <p:ph type="sldNum" sz="quarter" idx="12"/>
          </p:nvPr>
        </p:nvSpPr>
        <p:spPr/>
        <p:txBody>
          <a:bodyPr/>
          <a:lstStyle/>
          <a:p>
            <a:fld id="{C856713F-77E4-4250-A290-B7BC5E5DF75A}" type="slidenum">
              <a:rPr lang="en-GB" smtClean="0"/>
              <a:t>14</a:t>
            </a:fld>
            <a:endParaRPr lang="en-GB"/>
          </a:p>
        </p:txBody>
      </p:sp>
      <p:sp>
        <p:nvSpPr>
          <p:cNvPr id="5" name="Title 1">
            <a:extLst>
              <a:ext uri="{FF2B5EF4-FFF2-40B4-BE49-F238E27FC236}">
                <a16:creationId xmlns:a16="http://schemas.microsoft.com/office/drawing/2014/main" id="{FBBCDC82-1F37-072A-0362-12B0909F393F}"/>
              </a:ext>
            </a:extLst>
          </p:cNvPr>
          <p:cNvSpPr txBox="1">
            <a:spLocks/>
          </p:cNvSpPr>
          <p:nvPr/>
        </p:nvSpPr>
        <p:spPr>
          <a:xfrm>
            <a:off x="157121" y="121715"/>
            <a:ext cx="3690485"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Planning</a:t>
            </a:r>
            <a:endParaRPr lang="en-GB" sz="4400" b="1"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5198C06-D2CF-A88F-2C7F-73E833DB4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grpSp>
        <p:nvGrpSpPr>
          <p:cNvPr id="7" name="Group 6">
            <a:extLst>
              <a:ext uri="{FF2B5EF4-FFF2-40B4-BE49-F238E27FC236}">
                <a16:creationId xmlns:a16="http://schemas.microsoft.com/office/drawing/2014/main" id="{0C44027B-10B3-F141-3A53-683305CD0874}"/>
              </a:ext>
            </a:extLst>
          </p:cNvPr>
          <p:cNvGrpSpPr/>
          <p:nvPr/>
        </p:nvGrpSpPr>
        <p:grpSpPr>
          <a:xfrm>
            <a:off x="592851" y="1661803"/>
            <a:ext cx="7857813" cy="4276773"/>
            <a:chOff x="0" y="53275"/>
            <a:chExt cx="2878092" cy="897766"/>
          </a:xfrm>
        </p:grpSpPr>
        <p:sp>
          <p:nvSpPr>
            <p:cNvPr id="8" name="Rounded Rectangle 7">
              <a:extLst>
                <a:ext uri="{FF2B5EF4-FFF2-40B4-BE49-F238E27FC236}">
                  <a16:creationId xmlns:a16="http://schemas.microsoft.com/office/drawing/2014/main" id="{BAE078F7-07EC-27D7-9609-2BF49AF1F658}"/>
                </a:ext>
              </a:extLst>
            </p:cNvPr>
            <p:cNvSpPr/>
            <p:nvPr/>
          </p:nvSpPr>
          <p:spPr>
            <a:xfrm>
              <a:off x="0" y="53275"/>
              <a:ext cx="2878092" cy="897766"/>
            </a:xfrm>
            <a:prstGeom prst="roundRect">
              <a:avLst/>
            </a:prstGeom>
            <a:ln/>
          </p:spPr>
          <p:style>
            <a:lnRef idx="2">
              <a:schemeClr val="accent1"/>
            </a:lnRef>
            <a:fillRef idx="1">
              <a:schemeClr val="lt1"/>
            </a:fillRef>
            <a:effectRef idx="0">
              <a:schemeClr val="accent1"/>
            </a:effectRef>
            <a:fontRef idx="minor">
              <a:schemeClr val="dk1"/>
            </a:fontRef>
          </p:style>
        </p:sp>
        <p:sp>
          <p:nvSpPr>
            <p:cNvPr id="9" name="Rounded Rectangle 4">
              <a:extLst>
                <a:ext uri="{FF2B5EF4-FFF2-40B4-BE49-F238E27FC236}">
                  <a16:creationId xmlns:a16="http://schemas.microsoft.com/office/drawing/2014/main" id="{3F107727-A149-3DF6-4096-F6F39B2E3A58}"/>
                </a:ext>
              </a:extLst>
            </p:cNvPr>
            <p:cNvSpPr txBox="1"/>
            <p:nvPr/>
          </p:nvSpPr>
          <p:spPr>
            <a:xfrm>
              <a:off x="43825" y="97100"/>
              <a:ext cx="2790442" cy="81011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algn="just"/>
              <a:r>
                <a:rPr lang="en-GB" sz="2400" dirty="0">
                  <a:latin typeface="Arial" panose="020B0604020202020204" pitchFamily="34" charset="0"/>
                  <a:cs typeface="Arial" panose="020B0604020202020204" pitchFamily="34" charset="0"/>
                </a:rPr>
                <a:t>Often there is a problem in detecting the same type of object and due to very low detection accuracy, it often shows wrong information. In the case of chatbots, people often get confused because they do not understand emotions. Note that if there is too much noise, the voice assistant will do the wrong thing. I will try to solve these problems as quickly as possible and reduce the percentage of mistakes. I will give the customer a nice user interface next update.</a:t>
              </a:r>
              <a:endParaRPr lang="en-BD" sz="2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203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6.25E-7 -4.07407E-6 L 6.25E-7 -0.07222 " pathEditMode="relative" rAng="0" ptsTypes="AA">
                                      <p:cBhvr>
                                        <p:cTn id="6" dur="250" accel="50000" decel="50000" autoRev="1" fill="hold">
                                          <p:stCondLst>
                                            <p:cond delay="0"/>
                                          </p:stCondLst>
                                        </p:cTn>
                                        <p:tgtEl>
                                          <p:spTgt spid="5"/>
                                        </p:tgtEl>
                                        <p:attrNameLst>
                                          <p:attrName>ppt_x</p:attrName>
                                          <p:attrName>ppt_y</p:attrName>
                                        </p:attrNameLst>
                                      </p:cBhvr>
                                      <p:rCtr x="0" y="-3611"/>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BF8A82-188B-1A9F-0653-F2089A4698C9}"/>
              </a:ext>
            </a:extLst>
          </p:cNvPr>
          <p:cNvSpPr>
            <a:spLocks noGrp="1"/>
          </p:cNvSpPr>
          <p:nvPr>
            <p:ph type="sldNum" sz="quarter" idx="12"/>
          </p:nvPr>
        </p:nvSpPr>
        <p:spPr/>
        <p:txBody>
          <a:bodyPr/>
          <a:lstStyle/>
          <a:p>
            <a:fld id="{C856713F-77E4-4250-A290-B7BC5E5DF75A}" type="slidenum">
              <a:rPr lang="en-GB" smtClean="0"/>
              <a:t>15</a:t>
            </a:fld>
            <a:endParaRPr lang="en-GB"/>
          </a:p>
        </p:txBody>
      </p:sp>
      <p:sp>
        <p:nvSpPr>
          <p:cNvPr id="5" name="Title 1">
            <a:extLst>
              <a:ext uri="{FF2B5EF4-FFF2-40B4-BE49-F238E27FC236}">
                <a16:creationId xmlns:a16="http://schemas.microsoft.com/office/drawing/2014/main" id="{FBBCDC82-1F37-072A-0362-12B0909F393F}"/>
              </a:ext>
            </a:extLst>
          </p:cNvPr>
          <p:cNvSpPr txBox="1">
            <a:spLocks/>
          </p:cNvSpPr>
          <p:nvPr/>
        </p:nvSpPr>
        <p:spPr>
          <a:xfrm>
            <a:off x="157121" y="121715"/>
            <a:ext cx="3690485"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Conclusion</a:t>
            </a:r>
            <a:endParaRPr lang="en-GB" sz="4400" b="1" dirty="0">
              <a:solidFill>
                <a:srgbClr val="FF0000"/>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508FB755-E82E-E396-3DDF-CF460C85127F}"/>
              </a:ext>
            </a:extLst>
          </p:cNvPr>
          <p:cNvGrpSpPr/>
          <p:nvPr/>
        </p:nvGrpSpPr>
        <p:grpSpPr>
          <a:xfrm>
            <a:off x="592851" y="1661803"/>
            <a:ext cx="7857813" cy="4276773"/>
            <a:chOff x="0" y="53275"/>
            <a:chExt cx="2878092" cy="897766"/>
          </a:xfrm>
        </p:grpSpPr>
        <p:sp>
          <p:nvSpPr>
            <p:cNvPr id="6" name="Rounded Rectangle 5">
              <a:extLst>
                <a:ext uri="{FF2B5EF4-FFF2-40B4-BE49-F238E27FC236}">
                  <a16:creationId xmlns:a16="http://schemas.microsoft.com/office/drawing/2014/main" id="{F8E60BAE-0679-65F2-86F3-9890C99803F4}"/>
                </a:ext>
              </a:extLst>
            </p:cNvPr>
            <p:cNvSpPr/>
            <p:nvPr/>
          </p:nvSpPr>
          <p:spPr>
            <a:xfrm>
              <a:off x="0" y="53275"/>
              <a:ext cx="2878092" cy="897766"/>
            </a:xfrm>
            <a:prstGeom prst="roundRect">
              <a:avLst/>
            </a:prstGeom>
            <a:ln/>
          </p:spPr>
          <p:style>
            <a:lnRef idx="2">
              <a:schemeClr val="accent1"/>
            </a:lnRef>
            <a:fillRef idx="1">
              <a:schemeClr val="lt1"/>
            </a:fillRef>
            <a:effectRef idx="0">
              <a:schemeClr val="accent1"/>
            </a:effectRef>
            <a:fontRef idx="minor">
              <a:schemeClr val="dk1"/>
            </a:fontRef>
          </p:style>
        </p:sp>
        <p:sp>
          <p:nvSpPr>
            <p:cNvPr id="7" name="Rounded Rectangle 4">
              <a:extLst>
                <a:ext uri="{FF2B5EF4-FFF2-40B4-BE49-F238E27FC236}">
                  <a16:creationId xmlns:a16="http://schemas.microsoft.com/office/drawing/2014/main" id="{FAD65BB2-3384-AF9B-8D87-4399B4C6BFA8}"/>
                </a:ext>
              </a:extLst>
            </p:cNvPr>
            <p:cNvSpPr txBox="1"/>
            <p:nvPr/>
          </p:nvSpPr>
          <p:spPr>
            <a:xfrm>
              <a:off x="43825" y="97100"/>
              <a:ext cx="2790442" cy="81011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algn="just"/>
              <a:r>
                <a:rPr lang="en-GB" sz="2400" dirty="0">
                  <a:latin typeface="Arial" panose="020B0604020202020204" pitchFamily="34" charset="0"/>
                  <a:cs typeface="Arial" panose="020B0604020202020204" pitchFamily="34" charset="0"/>
                </a:rPr>
                <a:t>Often there is a problem in detecting the same type of object and due to very low detection accuracy, it often shows wrong information. In the case of chatbots, people often get confused because they do not understand emotions. Note that if there is too much noise, the voice assistant will do the wrong thing. I will try to solve these problems as quickly as possible and reduce the percentage of mistakes. I will give the customer a nice user interface next update.</a:t>
              </a:r>
              <a:endParaRPr lang="en-BD" sz="2400" dirty="0">
                <a:latin typeface="Arial" panose="020B0604020202020204" pitchFamily="34" charset="0"/>
                <a:cs typeface="Arial" panose="020B0604020202020204" pitchFamily="34" charset="0"/>
              </a:endParaRPr>
            </a:p>
          </p:txBody>
        </p:sp>
      </p:grpSp>
      <p:pic>
        <p:nvPicPr>
          <p:cNvPr id="10" name="Picture 9">
            <a:extLst>
              <a:ext uri="{FF2B5EF4-FFF2-40B4-BE49-F238E27FC236}">
                <a16:creationId xmlns:a16="http://schemas.microsoft.com/office/drawing/2014/main" id="{84FAE2C4-D309-446D-09D9-4C5B9158E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spTree>
    <p:extLst>
      <p:ext uri="{BB962C8B-B14F-4D97-AF65-F5344CB8AC3E}">
        <p14:creationId xmlns:p14="http://schemas.microsoft.com/office/powerpoint/2010/main" val="349417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6.25E-7 -4.07407E-6 L 6.25E-7 -0.07222 " pathEditMode="relative" rAng="0" ptsTypes="AA">
                                      <p:cBhvr>
                                        <p:cTn id="6" dur="250" accel="50000" decel="50000" autoRev="1" fill="hold">
                                          <p:stCondLst>
                                            <p:cond delay="0"/>
                                          </p:stCondLst>
                                        </p:cTn>
                                        <p:tgtEl>
                                          <p:spTgt spid="5"/>
                                        </p:tgtEl>
                                        <p:attrNameLst>
                                          <p:attrName>ppt_x</p:attrName>
                                          <p:attrName>ppt_y</p:attrName>
                                        </p:attrNameLst>
                                      </p:cBhvr>
                                      <p:rCtr x="0" y="-3611"/>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718EA-4D21-3944-A2A9-4930EEBE7B1A}"/>
              </a:ext>
            </a:extLst>
          </p:cNvPr>
          <p:cNvSpPr>
            <a:spLocks noGrp="1"/>
          </p:cNvSpPr>
          <p:nvPr>
            <p:ph idx="1"/>
          </p:nvPr>
        </p:nvSpPr>
        <p:spPr>
          <a:xfrm>
            <a:off x="1032061" y="2181758"/>
            <a:ext cx="7226772" cy="1717726"/>
          </a:xfrm>
        </p:spPr>
        <p:txBody>
          <a:bodyPr>
            <a:normAutofit lnSpcReduction="10000"/>
          </a:bodyPr>
          <a:lstStyle/>
          <a:p>
            <a:pPr marL="0" indent="0">
              <a:buNone/>
            </a:pPr>
            <a:endParaRPr lang="en-US" dirty="0">
              <a:solidFill>
                <a:schemeClr val="tx1">
                  <a:lumMod val="50000"/>
                  <a:lumOff val="50000"/>
                </a:schemeClr>
              </a:solidFill>
            </a:endParaRPr>
          </a:p>
          <a:p>
            <a:r>
              <a:rPr lang="en-US" dirty="0">
                <a:solidFill>
                  <a:schemeClr val="tx1">
                    <a:lumMod val="50000"/>
                    <a:lumOff val="50000"/>
                  </a:schemeClr>
                </a:solidFill>
              </a:rPr>
              <a:t>Project Link: </a:t>
            </a:r>
            <a:r>
              <a:rPr lang="en-US" dirty="0">
                <a:solidFill>
                  <a:schemeClr val="tx1">
                    <a:lumMod val="50000"/>
                    <a:lumOff val="50000"/>
                  </a:schemeClr>
                </a:solidFill>
                <a:hlinkClick r:id="rId2"/>
              </a:rPr>
              <a:t>https://github.com/MdNayimIslam/blue_eye</a:t>
            </a:r>
            <a:endParaRPr lang="en-US" dirty="0">
              <a:solidFill>
                <a:srgbClr val="00B050"/>
              </a:solidFill>
            </a:endParaRPr>
          </a:p>
          <a:p>
            <a:r>
              <a:rPr lang="en-US" dirty="0">
                <a:solidFill>
                  <a:schemeClr val="tx1">
                    <a:lumMod val="50000"/>
                    <a:lumOff val="50000"/>
                  </a:schemeClr>
                </a:solidFill>
              </a:rPr>
              <a:t>APK Link: </a:t>
            </a:r>
            <a:r>
              <a:rPr lang="en-US" dirty="0">
                <a:solidFill>
                  <a:srgbClr val="00B050"/>
                </a:solidFill>
                <a:hlinkClick r:id="rId3"/>
              </a:rPr>
              <a:t>https://drive.google.com/file/d/1sMuJJIIk5HmMwOVjnFWfgm0I-JfBw8ud/view?usp=sharing</a:t>
            </a:r>
            <a:endParaRPr lang="en-US" dirty="0">
              <a:solidFill>
                <a:srgbClr val="00B050"/>
              </a:solidFill>
            </a:endParaRPr>
          </a:p>
          <a:p>
            <a:endParaRPr lang="en-US" dirty="0"/>
          </a:p>
        </p:txBody>
      </p:sp>
      <p:sp>
        <p:nvSpPr>
          <p:cNvPr id="6" name="Slide Number Placeholder 5">
            <a:extLst>
              <a:ext uri="{FF2B5EF4-FFF2-40B4-BE49-F238E27FC236}">
                <a16:creationId xmlns:a16="http://schemas.microsoft.com/office/drawing/2014/main" id="{058A6228-9949-B34D-B842-CC910460A220}"/>
              </a:ext>
            </a:extLst>
          </p:cNvPr>
          <p:cNvSpPr>
            <a:spLocks noGrp="1"/>
          </p:cNvSpPr>
          <p:nvPr>
            <p:ph type="sldNum" sz="quarter" idx="12"/>
          </p:nvPr>
        </p:nvSpPr>
        <p:spPr/>
        <p:txBody>
          <a:bodyPr/>
          <a:lstStyle/>
          <a:p>
            <a:fld id="{C856713F-77E4-4250-A290-B7BC5E5DF75A}" type="slidenum">
              <a:rPr lang="en-GB" smtClean="0">
                <a:solidFill>
                  <a:schemeClr val="bg1"/>
                </a:solidFill>
              </a:rPr>
              <a:t>16</a:t>
            </a:fld>
            <a:endParaRPr lang="en-GB" dirty="0">
              <a:solidFill>
                <a:schemeClr val="bg1"/>
              </a:solidFill>
            </a:endParaRPr>
          </a:p>
        </p:txBody>
      </p:sp>
      <p:sp>
        <p:nvSpPr>
          <p:cNvPr id="5" name="Title 1">
            <a:extLst>
              <a:ext uri="{FF2B5EF4-FFF2-40B4-BE49-F238E27FC236}">
                <a16:creationId xmlns:a16="http://schemas.microsoft.com/office/drawing/2014/main" id="{C8B3970E-4B69-4D49-B199-76406E92DD8B}"/>
              </a:ext>
            </a:extLst>
          </p:cNvPr>
          <p:cNvSpPr txBox="1">
            <a:spLocks/>
          </p:cNvSpPr>
          <p:nvPr/>
        </p:nvSpPr>
        <p:spPr>
          <a:xfrm>
            <a:off x="319542" y="295729"/>
            <a:ext cx="4727715"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Application Link</a:t>
            </a:r>
            <a:endParaRPr lang="en-GB" sz="4400" b="1" dirty="0">
              <a:solidFill>
                <a:srgbClr val="FF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C418DB0-8ED1-C82F-6280-7092B8E9A9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spTree>
    <p:extLst>
      <p:ext uri="{BB962C8B-B14F-4D97-AF65-F5344CB8AC3E}">
        <p14:creationId xmlns:p14="http://schemas.microsoft.com/office/powerpoint/2010/main" val="30002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2.08333E-6 1.11111E-6 L -2.08333E-6 -0.07222 " pathEditMode="relative" rAng="0" ptsTypes="AA">
                                      <p:cBhvr>
                                        <p:cTn id="6" dur="250" accel="50000" decel="50000" autoRev="1" fill="hold">
                                          <p:stCondLst>
                                            <p:cond delay="0"/>
                                          </p:stCondLst>
                                        </p:cTn>
                                        <p:tgtEl>
                                          <p:spTgt spid="5"/>
                                        </p:tgtEl>
                                        <p:attrNameLst>
                                          <p:attrName>ppt_x</p:attrName>
                                          <p:attrName>ppt_y</p:attrName>
                                        </p:attrNameLst>
                                      </p:cBhvr>
                                      <p:rCtr x="0" y="-3611"/>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linds(horizontal)">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60FB-BD74-4514-BBE7-88EEC6A9061C}"/>
              </a:ext>
            </a:extLst>
          </p:cNvPr>
          <p:cNvSpPr>
            <a:spLocks noGrp="1"/>
          </p:cNvSpPr>
          <p:nvPr>
            <p:ph type="title"/>
          </p:nvPr>
        </p:nvSpPr>
        <p:spPr>
          <a:xfrm>
            <a:off x="310238" y="167479"/>
            <a:ext cx="4486050" cy="1024186"/>
          </a:xfr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r>
              <a:rPr lang="en-GB" sz="5400" b="1" dirty="0">
                <a:latin typeface="Arial" panose="020B0604020202020204" pitchFamily="34" charset="0"/>
                <a:cs typeface="Arial" panose="020B0604020202020204" pitchFamily="34" charset="0"/>
              </a:rPr>
              <a:t>Introduction</a:t>
            </a:r>
          </a:p>
        </p:txBody>
      </p:sp>
      <p:sp>
        <p:nvSpPr>
          <p:cNvPr id="3" name="Slide Number Placeholder 2">
            <a:extLst>
              <a:ext uri="{FF2B5EF4-FFF2-40B4-BE49-F238E27FC236}">
                <a16:creationId xmlns:a16="http://schemas.microsoft.com/office/drawing/2014/main" id="{938F8D0F-FC07-5E48-B431-C484FF2FD7D3}"/>
              </a:ext>
            </a:extLst>
          </p:cNvPr>
          <p:cNvSpPr>
            <a:spLocks noGrp="1"/>
          </p:cNvSpPr>
          <p:nvPr>
            <p:ph type="sldNum" sz="quarter" idx="12"/>
          </p:nvPr>
        </p:nvSpPr>
        <p:spPr/>
        <p:txBody>
          <a:bodyPr/>
          <a:lstStyle/>
          <a:p>
            <a:fld id="{C856713F-77E4-4250-A290-B7BC5E5DF75A}" type="slidenum">
              <a:rPr lang="en-GB" smtClean="0">
                <a:solidFill>
                  <a:schemeClr val="bg1"/>
                </a:solidFill>
              </a:rPr>
              <a:t>2</a:t>
            </a:fld>
            <a:endParaRPr lang="en-GB" dirty="0">
              <a:solidFill>
                <a:schemeClr val="bg1"/>
              </a:solidFill>
            </a:endParaRPr>
          </a:p>
        </p:txBody>
      </p:sp>
      <p:pic>
        <p:nvPicPr>
          <p:cNvPr id="5" name="Picture 4">
            <a:extLst>
              <a:ext uri="{FF2B5EF4-FFF2-40B4-BE49-F238E27FC236}">
                <a16:creationId xmlns:a16="http://schemas.microsoft.com/office/drawing/2014/main" id="{D4E54EE9-DC91-B1E3-C974-95A417C89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pic>
        <p:nvPicPr>
          <p:cNvPr id="20" name="Picture 19">
            <a:extLst>
              <a:ext uri="{FF2B5EF4-FFF2-40B4-BE49-F238E27FC236}">
                <a16:creationId xmlns:a16="http://schemas.microsoft.com/office/drawing/2014/main" id="{5A1365D1-9263-1E49-FCC0-90BD0DDD3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848" y="4304512"/>
            <a:ext cx="4251762" cy="2386009"/>
          </a:xfrm>
          <a:prstGeom prst="rect">
            <a:avLst/>
          </a:prstGeom>
        </p:spPr>
      </p:pic>
      <p:grpSp>
        <p:nvGrpSpPr>
          <p:cNvPr id="21" name="Group 20">
            <a:extLst>
              <a:ext uri="{FF2B5EF4-FFF2-40B4-BE49-F238E27FC236}">
                <a16:creationId xmlns:a16="http://schemas.microsoft.com/office/drawing/2014/main" id="{60698714-97A4-C4F2-6F92-D5149DAB96F2}"/>
              </a:ext>
            </a:extLst>
          </p:cNvPr>
          <p:cNvGrpSpPr/>
          <p:nvPr/>
        </p:nvGrpSpPr>
        <p:grpSpPr>
          <a:xfrm>
            <a:off x="653143" y="1693158"/>
            <a:ext cx="7827666" cy="2386009"/>
            <a:chOff x="0" y="53275"/>
            <a:chExt cx="2878092" cy="897766"/>
          </a:xfrm>
        </p:grpSpPr>
        <p:sp>
          <p:nvSpPr>
            <p:cNvPr id="22" name="Rounded Rectangle 21">
              <a:extLst>
                <a:ext uri="{FF2B5EF4-FFF2-40B4-BE49-F238E27FC236}">
                  <a16:creationId xmlns:a16="http://schemas.microsoft.com/office/drawing/2014/main" id="{64571A18-A184-E4E9-EC28-244296078BAF}"/>
                </a:ext>
              </a:extLst>
            </p:cNvPr>
            <p:cNvSpPr/>
            <p:nvPr/>
          </p:nvSpPr>
          <p:spPr>
            <a:xfrm>
              <a:off x="0" y="53275"/>
              <a:ext cx="2878092" cy="897766"/>
            </a:xfrm>
            <a:prstGeom prst="roundRect">
              <a:avLst/>
            </a:prstGeom>
            <a:ln/>
          </p:spPr>
          <p:style>
            <a:lnRef idx="2">
              <a:schemeClr val="accent1"/>
            </a:lnRef>
            <a:fillRef idx="1">
              <a:schemeClr val="lt1"/>
            </a:fillRef>
            <a:effectRef idx="0">
              <a:schemeClr val="accent1"/>
            </a:effectRef>
            <a:fontRef idx="minor">
              <a:schemeClr val="dk1"/>
            </a:fontRef>
          </p:style>
        </p:sp>
        <p:sp>
          <p:nvSpPr>
            <p:cNvPr id="23" name="Rounded Rectangle 4">
              <a:extLst>
                <a:ext uri="{FF2B5EF4-FFF2-40B4-BE49-F238E27FC236}">
                  <a16:creationId xmlns:a16="http://schemas.microsoft.com/office/drawing/2014/main" id="{3B8BEB91-F97C-0BB6-3EA1-A323CFD06DD6}"/>
                </a:ext>
              </a:extLst>
            </p:cNvPr>
            <p:cNvSpPr txBox="1"/>
            <p:nvPr/>
          </p:nvSpPr>
          <p:spPr>
            <a:xfrm>
              <a:off x="43825" y="97100"/>
              <a:ext cx="2790442" cy="810116"/>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marL="342900" indent="-342900">
                <a:buFont typeface="Wingdings" pitchFamily="2" charset="2"/>
                <a:buChar char="Ø"/>
              </a:pPr>
              <a:r>
                <a:rPr lang="en-BD" sz="2000" dirty="0">
                  <a:latin typeface="Arial" panose="020B0604020202020204" pitchFamily="34" charset="0"/>
                  <a:cs typeface="Arial" panose="020B0604020202020204" pitchFamily="34" charset="0"/>
                </a:rPr>
                <a:t>Blue Eye software is mainly designed for people who are blind.</a:t>
              </a:r>
            </a:p>
            <a:p>
              <a:pPr marL="342900" indent="-342900">
                <a:buFont typeface="Wingdings" pitchFamily="2" charset="2"/>
                <a:buChar char="Ø"/>
              </a:pPr>
              <a:r>
                <a:rPr lang="en-GB" sz="2000" dirty="0">
                  <a:latin typeface="Arial" panose="020B0604020202020204" pitchFamily="34" charset="0"/>
                  <a:cs typeface="Arial" panose="020B0604020202020204" pitchFamily="34" charset="0"/>
                </a:rPr>
                <a:t>This software will be targeted at Android and iPhone users.</a:t>
              </a:r>
            </a:p>
            <a:p>
              <a:pPr marL="342900" indent="-342900">
                <a:buFont typeface="Wingdings" pitchFamily="2" charset="2"/>
                <a:buChar char="Ø"/>
              </a:pPr>
              <a:r>
                <a:rPr lang="en-GB" sz="2000" dirty="0">
                  <a:latin typeface="Arial" panose="020B0604020202020204" pitchFamily="34" charset="0"/>
                  <a:cs typeface="Arial" panose="020B0604020202020204" pitchFamily="34" charset="0"/>
                </a:rPr>
                <a:t>The software can be used through voice commands and touch.</a:t>
              </a:r>
            </a:p>
            <a:p>
              <a:pPr marL="342900" indent="-342900">
                <a:buFont typeface="Wingdings" pitchFamily="2" charset="2"/>
                <a:buChar char="Ø"/>
              </a:pPr>
              <a:r>
                <a:rPr lang="en-GB" sz="2000" dirty="0">
                  <a:latin typeface="Arial" panose="020B0604020202020204" pitchFamily="34" charset="0"/>
                  <a:cs typeface="Arial" panose="020B0604020202020204" pitchFamily="34" charset="0"/>
                </a:rPr>
                <a:t>The software is made dynamic.</a:t>
              </a:r>
            </a:p>
            <a:p>
              <a:pPr marL="342900" indent="-342900">
                <a:buFont typeface="Wingdings" pitchFamily="2" charset="2"/>
                <a:buChar char="Ø"/>
              </a:pPr>
              <a:r>
                <a:rPr lang="en-GB" sz="2000" dirty="0">
                  <a:latin typeface="Arial" panose="020B0604020202020204" pitchFamily="34" charset="0"/>
                  <a:cs typeface="Arial" panose="020B0604020202020204" pitchFamily="34" charset="0"/>
                </a:rPr>
                <a:t>With various options, the user will be able to use the data for his own needs through training.</a:t>
              </a:r>
            </a:p>
            <a:p>
              <a:pPr marL="342900" indent="-342900">
                <a:buFont typeface="Wingdings" pitchFamily="2" charset="2"/>
                <a:buChar char="Ø"/>
              </a:pPr>
              <a:r>
                <a:rPr lang="en-GB" sz="2000" dirty="0">
                  <a:latin typeface="Arial" panose="020B0604020202020204" pitchFamily="34" charset="0"/>
                  <a:cs typeface="Arial" panose="020B0604020202020204" pitchFamily="34" charset="0"/>
                </a:rPr>
                <a:t>This software has enough security.</a:t>
              </a:r>
            </a:p>
          </p:txBody>
        </p:sp>
      </p:grpSp>
      <p:pic>
        <p:nvPicPr>
          <p:cNvPr id="24" name="Picture 23">
            <a:extLst>
              <a:ext uri="{FF2B5EF4-FFF2-40B4-BE49-F238E27FC236}">
                <a16:creationId xmlns:a16="http://schemas.microsoft.com/office/drawing/2014/main" id="{4882C2AC-32CE-BB5D-92AA-E489388A6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609" y="4304511"/>
            <a:ext cx="3215427" cy="2386009"/>
          </a:xfrm>
          <a:prstGeom prst="rect">
            <a:avLst/>
          </a:prstGeom>
        </p:spPr>
      </p:pic>
    </p:spTree>
    <p:extLst>
      <p:ext uri="{BB962C8B-B14F-4D97-AF65-F5344CB8AC3E}">
        <p14:creationId xmlns:p14="http://schemas.microsoft.com/office/powerpoint/2010/main" val="32897963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4.375E-6 -1.85185E-6 L -4.375E-6 -0.07222 " pathEditMode="relative" rAng="0" ptsTypes="AA">
                                      <p:cBhvr>
                                        <p:cTn id="6" dur="250" accel="50000" decel="50000" autoRev="1" fill="hold">
                                          <p:stCondLst>
                                            <p:cond delay="0"/>
                                          </p:stCondLst>
                                        </p:cTn>
                                        <p:tgtEl>
                                          <p:spTgt spid="2"/>
                                        </p:tgtEl>
                                        <p:attrNameLst>
                                          <p:attrName>ppt_x</p:attrName>
                                          <p:attrName>ppt_y</p:attrName>
                                        </p:attrNameLst>
                                      </p:cBhvr>
                                      <p:rCtr x="0" y="-3611"/>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B7ADB4-F70B-42B8-9818-5F46D869C5C2}"/>
              </a:ext>
            </a:extLst>
          </p:cNvPr>
          <p:cNvSpPr txBox="1">
            <a:spLocks/>
          </p:cNvSpPr>
          <p:nvPr/>
        </p:nvSpPr>
        <p:spPr>
          <a:xfrm>
            <a:off x="242575" y="165368"/>
            <a:ext cx="5440353"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600" b="1" dirty="0">
                <a:latin typeface="Arial" panose="020B0604020202020204" pitchFamily="34" charset="0"/>
                <a:cs typeface="Arial" panose="020B0604020202020204" pitchFamily="34" charset="0"/>
              </a:rPr>
              <a:t>System Overview: Tools</a:t>
            </a:r>
            <a:endParaRPr lang="en-GB" sz="3200" b="1" dirty="0">
              <a:solidFill>
                <a:srgbClr val="FF0000"/>
              </a:solidFill>
              <a:latin typeface="Arial" panose="020B0604020202020204" pitchFamily="34" charset="0"/>
              <a:cs typeface="Arial" panose="020B0604020202020204" pitchFamily="34" charset="0"/>
            </a:endParaRPr>
          </a:p>
        </p:txBody>
      </p:sp>
      <p:graphicFrame>
        <p:nvGraphicFramePr>
          <p:cNvPr id="13" name="Content Placeholder 5">
            <a:extLst>
              <a:ext uri="{FF2B5EF4-FFF2-40B4-BE49-F238E27FC236}">
                <a16:creationId xmlns:a16="http://schemas.microsoft.com/office/drawing/2014/main" id="{DCF2C0A8-7447-4B8C-9C35-87D1E24355A3}"/>
              </a:ext>
            </a:extLst>
          </p:cNvPr>
          <p:cNvGraphicFramePr>
            <a:graphicFrameLocks/>
          </p:cNvGraphicFramePr>
          <p:nvPr>
            <p:extLst>
              <p:ext uri="{D42A27DB-BD31-4B8C-83A1-F6EECF244321}">
                <p14:modId xmlns:p14="http://schemas.microsoft.com/office/powerpoint/2010/main" val="1509017774"/>
              </p:ext>
            </p:extLst>
          </p:nvPr>
        </p:nvGraphicFramePr>
        <p:xfrm>
          <a:off x="864158" y="1406813"/>
          <a:ext cx="3831681" cy="5451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DBD974DD-B589-C045-8557-57510D7ACEFC}"/>
              </a:ext>
            </a:extLst>
          </p:cNvPr>
          <p:cNvSpPr>
            <a:spLocks noGrp="1"/>
          </p:cNvSpPr>
          <p:nvPr>
            <p:ph type="sldNum" sz="quarter" idx="12"/>
          </p:nvPr>
        </p:nvSpPr>
        <p:spPr/>
        <p:txBody>
          <a:bodyPr/>
          <a:lstStyle/>
          <a:p>
            <a:fld id="{C856713F-77E4-4250-A290-B7BC5E5DF75A}" type="slidenum">
              <a:rPr lang="en-GB" smtClean="0">
                <a:solidFill>
                  <a:schemeClr val="bg1"/>
                </a:solidFill>
              </a:rPr>
              <a:t>3</a:t>
            </a:fld>
            <a:endParaRPr lang="en-GB" dirty="0">
              <a:solidFill>
                <a:schemeClr val="bg1"/>
              </a:solidFill>
            </a:endParaRPr>
          </a:p>
        </p:txBody>
      </p:sp>
      <p:pic>
        <p:nvPicPr>
          <p:cNvPr id="16" name="Picture 15">
            <a:extLst>
              <a:ext uri="{FF2B5EF4-FFF2-40B4-BE49-F238E27FC236}">
                <a16:creationId xmlns:a16="http://schemas.microsoft.com/office/drawing/2014/main" id="{C2A180F3-D848-3C4A-8282-336D11B716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6576" y="6189310"/>
            <a:ext cx="618166" cy="618166"/>
          </a:xfrm>
          <a:prstGeom prst="rect">
            <a:avLst/>
          </a:prstGeom>
        </p:spPr>
      </p:pic>
      <p:pic>
        <p:nvPicPr>
          <p:cNvPr id="24" name="Picture 23">
            <a:extLst>
              <a:ext uri="{FF2B5EF4-FFF2-40B4-BE49-F238E27FC236}">
                <a16:creationId xmlns:a16="http://schemas.microsoft.com/office/drawing/2014/main" id="{1F917E9F-154D-604C-80ED-096FA5A42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452" y="2047929"/>
            <a:ext cx="566139" cy="566139"/>
          </a:xfrm>
          <a:prstGeom prst="rect">
            <a:avLst/>
          </a:prstGeom>
        </p:spPr>
      </p:pic>
      <p:pic>
        <p:nvPicPr>
          <p:cNvPr id="6" name="Picture 5">
            <a:extLst>
              <a:ext uri="{FF2B5EF4-FFF2-40B4-BE49-F238E27FC236}">
                <a16:creationId xmlns:a16="http://schemas.microsoft.com/office/drawing/2014/main" id="{1C261683-352A-A0BC-4834-7927BF404C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34806" y="3444843"/>
            <a:ext cx="488661" cy="507648"/>
          </a:xfrm>
          <a:prstGeom prst="rect">
            <a:avLst/>
          </a:prstGeom>
        </p:spPr>
      </p:pic>
      <p:pic>
        <p:nvPicPr>
          <p:cNvPr id="9" name="Picture 8">
            <a:extLst>
              <a:ext uri="{FF2B5EF4-FFF2-40B4-BE49-F238E27FC236}">
                <a16:creationId xmlns:a16="http://schemas.microsoft.com/office/drawing/2014/main" id="{9F624540-B07E-18E3-E35B-6484FB55CD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73850" y="4164211"/>
            <a:ext cx="393280" cy="447698"/>
          </a:xfrm>
          <a:prstGeom prst="rect">
            <a:avLst/>
          </a:prstGeom>
        </p:spPr>
      </p:pic>
      <p:pic>
        <p:nvPicPr>
          <p:cNvPr id="11" name="Picture 10">
            <a:extLst>
              <a:ext uri="{FF2B5EF4-FFF2-40B4-BE49-F238E27FC236}">
                <a16:creationId xmlns:a16="http://schemas.microsoft.com/office/drawing/2014/main" id="{FDF5AD41-4B2D-6B3C-2690-FD1497CA00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03772" y="5475096"/>
            <a:ext cx="450819" cy="586325"/>
          </a:xfrm>
          <a:prstGeom prst="rect">
            <a:avLst/>
          </a:prstGeom>
        </p:spPr>
      </p:pic>
      <p:pic>
        <p:nvPicPr>
          <p:cNvPr id="15" name="Picture 14">
            <a:extLst>
              <a:ext uri="{FF2B5EF4-FFF2-40B4-BE49-F238E27FC236}">
                <a16:creationId xmlns:a16="http://schemas.microsoft.com/office/drawing/2014/main" id="{10551C13-F0A4-D532-6133-60E534B5B7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1654" y="4823629"/>
            <a:ext cx="547186" cy="447698"/>
          </a:xfrm>
          <a:prstGeom prst="rect">
            <a:avLst/>
          </a:prstGeom>
        </p:spPr>
      </p:pic>
      <p:pic>
        <p:nvPicPr>
          <p:cNvPr id="19" name="Picture 18">
            <a:extLst>
              <a:ext uri="{FF2B5EF4-FFF2-40B4-BE49-F238E27FC236}">
                <a16:creationId xmlns:a16="http://schemas.microsoft.com/office/drawing/2014/main" id="{29244A55-AE38-1848-EC03-746631C071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62188" y="1461682"/>
            <a:ext cx="470945" cy="470945"/>
          </a:xfrm>
          <a:prstGeom prst="rect">
            <a:avLst/>
          </a:prstGeom>
        </p:spPr>
      </p:pic>
      <p:pic>
        <p:nvPicPr>
          <p:cNvPr id="23" name="Picture 22">
            <a:extLst>
              <a:ext uri="{FF2B5EF4-FFF2-40B4-BE49-F238E27FC236}">
                <a16:creationId xmlns:a16="http://schemas.microsoft.com/office/drawing/2014/main" id="{88FF44CB-9CC1-C73D-969C-8358B22DB2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54168" y="2087683"/>
            <a:ext cx="478167" cy="478167"/>
          </a:xfrm>
          <a:prstGeom prst="rect">
            <a:avLst/>
          </a:prstGeom>
        </p:spPr>
      </p:pic>
      <p:pic>
        <p:nvPicPr>
          <p:cNvPr id="28" name="Picture 27">
            <a:extLst>
              <a:ext uri="{FF2B5EF4-FFF2-40B4-BE49-F238E27FC236}">
                <a16:creationId xmlns:a16="http://schemas.microsoft.com/office/drawing/2014/main" id="{8BACB3FF-B94D-5DAA-680C-5E367EEF7F9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10768" y="2038787"/>
            <a:ext cx="566139" cy="566139"/>
          </a:xfrm>
          <a:prstGeom prst="rect">
            <a:avLst/>
          </a:prstGeom>
        </p:spPr>
      </p:pic>
      <p:pic>
        <p:nvPicPr>
          <p:cNvPr id="30" name="Picture 29">
            <a:extLst>
              <a:ext uri="{FF2B5EF4-FFF2-40B4-BE49-F238E27FC236}">
                <a16:creationId xmlns:a16="http://schemas.microsoft.com/office/drawing/2014/main" id="{0841B2E7-DFC7-0D42-2B82-250253AE02F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38267" y="1446316"/>
            <a:ext cx="502019" cy="464869"/>
          </a:xfrm>
          <a:prstGeom prst="rect">
            <a:avLst/>
          </a:prstGeom>
        </p:spPr>
      </p:pic>
      <p:pic>
        <p:nvPicPr>
          <p:cNvPr id="32" name="Picture 31">
            <a:extLst>
              <a:ext uri="{FF2B5EF4-FFF2-40B4-BE49-F238E27FC236}">
                <a16:creationId xmlns:a16="http://schemas.microsoft.com/office/drawing/2014/main" id="{D311EAC3-D7D2-3D7D-B9E4-6B4051720C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31654" y="1414435"/>
            <a:ext cx="502019" cy="565440"/>
          </a:xfrm>
          <a:prstGeom prst="rect">
            <a:avLst/>
          </a:prstGeom>
        </p:spPr>
      </p:pic>
      <p:pic>
        <p:nvPicPr>
          <p:cNvPr id="33" name="Picture 32">
            <a:extLst>
              <a:ext uri="{FF2B5EF4-FFF2-40B4-BE49-F238E27FC236}">
                <a16:creationId xmlns:a16="http://schemas.microsoft.com/office/drawing/2014/main" id="{A5B61D8D-B801-0722-E51B-AD35E4D9CC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pic>
        <p:nvPicPr>
          <p:cNvPr id="35" name="Picture 34">
            <a:extLst>
              <a:ext uri="{FF2B5EF4-FFF2-40B4-BE49-F238E27FC236}">
                <a16:creationId xmlns:a16="http://schemas.microsoft.com/office/drawing/2014/main" id="{46F752C2-3486-DA00-CE53-8465014C71E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999213" y="2750814"/>
            <a:ext cx="943567" cy="566140"/>
          </a:xfrm>
          <a:prstGeom prst="rect">
            <a:avLst/>
          </a:prstGeom>
        </p:spPr>
      </p:pic>
    </p:spTree>
    <p:extLst>
      <p:ext uri="{BB962C8B-B14F-4D97-AF65-F5344CB8AC3E}">
        <p14:creationId xmlns:p14="http://schemas.microsoft.com/office/powerpoint/2010/main" val="32185768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1.25E-6 2.59259E-6 L 1.25E-6 -0.07222 " pathEditMode="relative" rAng="0" ptsTypes="AA">
                                      <p:cBhvr>
                                        <p:cTn id="6" dur="250" accel="50000" decel="50000" autoRev="1" fill="hold">
                                          <p:stCondLst>
                                            <p:cond delay="0"/>
                                          </p:stCondLst>
                                        </p:cTn>
                                        <p:tgtEl>
                                          <p:spTgt spid="8"/>
                                        </p:tgtEl>
                                        <p:attrNameLst>
                                          <p:attrName>ppt_x</p:attrName>
                                          <p:attrName>ppt_y</p:attrName>
                                        </p:attrNameLst>
                                      </p:cBhvr>
                                      <p:rCtr x="0" y="-3611"/>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3">
                                            <p:graphicEl>
                                              <a:dgm id="{64245B23-2DA7-4A2D-8FE6-22AC7101F4DE}"/>
                                            </p:graphicEl>
                                          </p:spTgt>
                                        </p:tgtEl>
                                        <p:attrNameLst>
                                          <p:attrName>style.visibility</p:attrName>
                                        </p:attrNameLst>
                                      </p:cBhvr>
                                      <p:to>
                                        <p:strVal val="visible"/>
                                      </p:to>
                                    </p:set>
                                    <p:animEffect transition="in" filter="randombar(horizontal)">
                                      <p:cBhvr>
                                        <p:cTn id="15" dur="500"/>
                                        <p:tgtEl>
                                          <p:spTgt spid="13">
                                            <p:graphicEl>
                                              <a:dgm id="{64245B23-2DA7-4A2D-8FE6-22AC7101F4D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3">
                                            <p:graphicEl>
                                              <a:dgm id="{444542FD-1DFB-4E7F-9728-EDFE05AAFE32}"/>
                                            </p:graphicEl>
                                          </p:spTgt>
                                        </p:tgtEl>
                                        <p:attrNameLst>
                                          <p:attrName>style.visibility</p:attrName>
                                        </p:attrNameLst>
                                      </p:cBhvr>
                                      <p:to>
                                        <p:strVal val="visible"/>
                                      </p:to>
                                    </p:set>
                                    <p:animEffect transition="in" filter="randombar(horizontal)">
                                      <p:cBhvr>
                                        <p:cTn id="20" dur="500"/>
                                        <p:tgtEl>
                                          <p:spTgt spid="13">
                                            <p:graphicEl>
                                              <a:dgm id="{444542FD-1DFB-4E7F-9728-EDFE05AAFE32}"/>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3">
                                            <p:graphicEl>
                                              <a:dgm id="{CBF9E611-FCEF-6943-B287-27E4EB9B3EAD}"/>
                                            </p:graphicEl>
                                          </p:spTgt>
                                        </p:tgtEl>
                                        <p:attrNameLst>
                                          <p:attrName>style.visibility</p:attrName>
                                        </p:attrNameLst>
                                      </p:cBhvr>
                                      <p:to>
                                        <p:strVal val="visible"/>
                                      </p:to>
                                    </p:set>
                                    <p:animEffect transition="in" filter="randombar(horizontal)">
                                      <p:cBhvr>
                                        <p:cTn id="25" dur="500"/>
                                        <p:tgtEl>
                                          <p:spTgt spid="13">
                                            <p:graphicEl>
                                              <a:dgm id="{CBF9E611-FCEF-6943-B287-27E4EB9B3EAD}"/>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randombar(horizontal)">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3">
                                            <p:graphicEl>
                                              <a:dgm id="{6C5BB516-6CEE-4198-8FFE-0AC4F7AC2E8F}"/>
                                            </p:graphicEl>
                                          </p:spTgt>
                                        </p:tgtEl>
                                        <p:attrNameLst>
                                          <p:attrName>style.visibility</p:attrName>
                                        </p:attrNameLst>
                                      </p:cBhvr>
                                      <p:to>
                                        <p:strVal val="visible"/>
                                      </p:to>
                                    </p:set>
                                    <p:animEffect transition="in" filter="randombar(horizontal)">
                                      <p:cBhvr>
                                        <p:cTn id="35" dur="500"/>
                                        <p:tgtEl>
                                          <p:spTgt spid="13">
                                            <p:graphicEl>
                                              <a:dgm id="{6C5BB516-6CEE-4198-8FFE-0AC4F7AC2E8F}"/>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3">
                                            <p:graphicEl>
                                              <a:dgm id="{ACA68E48-F556-4E9F-BBEE-2859B04CC4A3}"/>
                                            </p:graphicEl>
                                          </p:spTgt>
                                        </p:tgtEl>
                                        <p:attrNameLst>
                                          <p:attrName>style.visibility</p:attrName>
                                        </p:attrNameLst>
                                      </p:cBhvr>
                                      <p:to>
                                        <p:strVal val="visible"/>
                                      </p:to>
                                    </p:set>
                                    <p:animEffect transition="in" filter="randombar(horizontal)">
                                      <p:cBhvr>
                                        <p:cTn id="40" dur="500"/>
                                        <p:tgtEl>
                                          <p:spTgt spid="13">
                                            <p:graphicEl>
                                              <a:dgm id="{ACA68E48-F556-4E9F-BBEE-2859B04CC4A3}"/>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3">
                                            <p:graphicEl>
                                              <a:dgm id="{56660FC9-8B23-4AA2-8994-563532B65E13}"/>
                                            </p:graphicEl>
                                          </p:spTgt>
                                        </p:tgtEl>
                                        <p:attrNameLst>
                                          <p:attrName>style.visibility</p:attrName>
                                        </p:attrNameLst>
                                      </p:cBhvr>
                                      <p:to>
                                        <p:strVal val="visible"/>
                                      </p:to>
                                    </p:set>
                                    <p:animEffect transition="in" filter="randombar(horizontal)">
                                      <p:cBhvr>
                                        <p:cTn id="45" dur="500"/>
                                        <p:tgtEl>
                                          <p:spTgt spid="13">
                                            <p:graphicEl>
                                              <a:dgm id="{56660FC9-8B23-4AA2-8994-563532B65E13}"/>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3">
                                            <p:graphicEl>
                                              <a:dgm id="{10D6AA4C-76B5-AD46-9E65-59A0A825284C}"/>
                                            </p:graphicEl>
                                          </p:spTgt>
                                        </p:tgtEl>
                                        <p:attrNameLst>
                                          <p:attrName>style.visibility</p:attrName>
                                        </p:attrNameLst>
                                      </p:cBhvr>
                                      <p:to>
                                        <p:strVal val="visible"/>
                                      </p:to>
                                    </p:set>
                                    <p:animEffect transition="in" filter="randombar(horizontal)">
                                      <p:cBhvr>
                                        <p:cTn id="50" dur="500"/>
                                        <p:tgtEl>
                                          <p:spTgt spid="13">
                                            <p:graphicEl>
                                              <a:dgm id="{10D6AA4C-76B5-AD46-9E65-59A0A825284C}"/>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3">
                                            <p:graphicEl>
                                              <a:dgm id="{BBFC5467-FDB7-41A9-977F-2A387C17DD60}"/>
                                            </p:graphicEl>
                                          </p:spTgt>
                                        </p:tgtEl>
                                        <p:attrNameLst>
                                          <p:attrName>style.visibility</p:attrName>
                                        </p:attrNameLst>
                                      </p:cBhvr>
                                      <p:to>
                                        <p:strVal val="visible"/>
                                      </p:to>
                                    </p:set>
                                    <p:animEffect transition="in" filter="randombar(horizontal)">
                                      <p:cBhvr>
                                        <p:cTn id="55" dur="500"/>
                                        <p:tgtEl>
                                          <p:spTgt spid="13">
                                            <p:graphicEl>
                                              <a:dgm id="{BBFC5467-FDB7-41A9-977F-2A387C17DD6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linds(horizontal)">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3" grpId="0" uiExpand="1">
        <p:bldSub>
          <a:bldDgm bld="lvl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B7ADB4-F70B-42B8-9818-5F46D869C5C2}"/>
              </a:ext>
            </a:extLst>
          </p:cNvPr>
          <p:cNvSpPr txBox="1">
            <a:spLocks/>
          </p:cNvSpPr>
          <p:nvPr/>
        </p:nvSpPr>
        <p:spPr>
          <a:xfrm>
            <a:off x="1285944" y="847738"/>
            <a:ext cx="6310612"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latin typeface="Arial" panose="020B0604020202020204" pitchFamily="34" charset="0"/>
                <a:cs typeface="Arial" panose="020B0604020202020204" pitchFamily="34" charset="0"/>
              </a:rPr>
              <a:t>Application Features</a:t>
            </a:r>
            <a:endParaRPr lang="en-GB" sz="4400" b="1" dirty="0">
              <a:solidFill>
                <a:srgbClr val="FF0000"/>
              </a:solidFill>
              <a:latin typeface="Arial" panose="020B0604020202020204" pitchFamily="34" charset="0"/>
              <a:cs typeface="Arial" panose="020B0604020202020204" pitchFamily="34" charset="0"/>
            </a:endParaRPr>
          </a:p>
        </p:txBody>
      </p:sp>
      <p:graphicFrame>
        <p:nvGraphicFramePr>
          <p:cNvPr id="13" name="Content Placeholder 5">
            <a:extLst>
              <a:ext uri="{FF2B5EF4-FFF2-40B4-BE49-F238E27FC236}">
                <a16:creationId xmlns:a16="http://schemas.microsoft.com/office/drawing/2014/main" id="{DCF2C0A8-7447-4B8C-9C35-87D1E24355A3}"/>
              </a:ext>
            </a:extLst>
          </p:cNvPr>
          <p:cNvGraphicFramePr>
            <a:graphicFrameLocks/>
          </p:cNvGraphicFramePr>
          <p:nvPr>
            <p:extLst>
              <p:ext uri="{D42A27DB-BD31-4B8C-83A1-F6EECF244321}">
                <p14:modId xmlns:p14="http://schemas.microsoft.com/office/powerpoint/2010/main" val="3197469732"/>
              </p:ext>
            </p:extLst>
          </p:nvPr>
        </p:nvGraphicFramePr>
        <p:xfrm>
          <a:off x="1285944" y="2168526"/>
          <a:ext cx="2878092" cy="415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A37697F4-9F39-6E48-9E1F-C0480FADD2B3}"/>
              </a:ext>
            </a:extLst>
          </p:cNvPr>
          <p:cNvGraphicFramePr>
            <a:graphicFrameLocks/>
          </p:cNvGraphicFramePr>
          <p:nvPr>
            <p:extLst>
              <p:ext uri="{D42A27DB-BD31-4B8C-83A1-F6EECF244321}">
                <p14:modId xmlns:p14="http://schemas.microsoft.com/office/powerpoint/2010/main" val="2167706442"/>
              </p:ext>
            </p:extLst>
          </p:nvPr>
        </p:nvGraphicFramePr>
        <p:xfrm>
          <a:off x="4718463" y="2170628"/>
          <a:ext cx="2878092" cy="41598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Slide Number Placeholder 1">
            <a:extLst>
              <a:ext uri="{FF2B5EF4-FFF2-40B4-BE49-F238E27FC236}">
                <a16:creationId xmlns:a16="http://schemas.microsoft.com/office/drawing/2014/main" id="{BEA1AEBF-4884-3E4F-BA94-85F4922753A4}"/>
              </a:ext>
            </a:extLst>
          </p:cNvPr>
          <p:cNvSpPr>
            <a:spLocks noGrp="1"/>
          </p:cNvSpPr>
          <p:nvPr>
            <p:ph type="sldNum" sz="quarter" idx="12"/>
          </p:nvPr>
        </p:nvSpPr>
        <p:spPr/>
        <p:txBody>
          <a:bodyPr/>
          <a:lstStyle/>
          <a:p>
            <a:fld id="{C856713F-77E4-4250-A290-B7BC5E5DF75A}" type="slidenum">
              <a:rPr lang="en-GB" smtClean="0">
                <a:solidFill>
                  <a:schemeClr val="bg1"/>
                </a:solidFill>
              </a:rPr>
              <a:t>4</a:t>
            </a:fld>
            <a:endParaRPr lang="en-GB" dirty="0">
              <a:solidFill>
                <a:schemeClr val="bg1"/>
              </a:solidFill>
            </a:endParaRPr>
          </a:p>
        </p:txBody>
      </p:sp>
      <p:pic>
        <p:nvPicPr>
          <p:cNvPr id="3" name="Picture 2">
            <a:extLst>
              <a:ext uri="{FF2B5EF4-FFF2-40B4-BE49-F238E27FC236}">
                <a16:creationId xmlns:a16="http://schemas.microsoft.com/office/drawing/2014/main" id="{E4E445B2-CF0C-4A24-B5DE-52FF6469AF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spTree>
    <p:extLst>
      <p:ext uri="{BB962C8B-B14F-4D97-AF65-F5344CB8AC3E}">
        <p14:creationId xmlns:p14="http://schemas.microsoft.com/office/powerpoint/2010/main" val="423100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2.70833E-6 -4.44444E-6 L -2.70833E-6 -0.07222 " pathEditMode="relative" rAng="0" ptsTypes="AA">
                                      <p:cBhvr>
                                        <p:cTn id="6" dur="250" accel="50000" decel="50000" autoRev="1" fill="hold">
                                          <p:stCondLst>
                                            <p:cond delay="0"/>
                                          </p:stCondLst>
                                        </p:cTn>
                                        <p:tgtEl>
                                          <p:spTgt spid="8"/>
                                        </p:tgtEl>
                                        <p:attrNameLst>
                                          <p:attrName>ppt_x</p:attrName>
                                          <p:attrName>ppt_y</p:attrName>
                                        </p:attrNameLst>
                                      </p:cBhvr>
                                      <p:rCtr x="0" y="-3611"/>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3">
                                            <p:graphicEl>
                                              <a:dgm id="{64245B23-2DA7-4A2D-8FE6-22AC7101F4DE}"/>
                                            </p:graphicEl>
                                          </p:spTgt>
                                        </p:tgtEl>
                                        <p:attrNameLst>
                                          <p:attrName>style.visibility</p:attrName>
                                        </p:attrNameLst>
                                      </p:cBhvr>
                                      <p:to>
                                        <p:strVal val="visible"/>
                                      </p:to>
                                    </p:set>
                                    <p:animEffect transition="in" filter="randombar(horizontal)">
                                      <p:cBhvr>
                                        <p:cTn id="15" dur="500"/>
                                        <p:tgtEl>
                                          <p:spTgt spid="13">
                                            <p:graphicEl>
                                              <a:dgm id="{64245B23-2DA7-4A2D-8FE6-22AC7101F4D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3">
                                            <p:graphicEl>
                                              <a:dgm id="{444542FD-1DFB-4E7F-9728-EDFE05AAFE32}"/>
                                            </p:graphicEl>
                                          </p:spTgt>
                                        </p:tgtEl>
                                        <p:attrNameLst>
                                          <p:attrName>style.visibility</p:attrName>
                                        </p:attrNameLst>
                                      </p:cBhvr>
                                      <p:to>
                                        <p:strVal val="visible"/>
                                      </p:to>
                                    </p:set>
                                    <p:animEffect transition="in" filter="randombar(horizontal)">
                                      <p:cBhvr>
                                        <p:cTn id="20" dur="500"/>
                                        <p:tgtEl>
                                          <p:spTgt spid="13">
                                            <p:graphicEl>
                                              <a:dgm id="{444542FD-1DFB-4E7F-9728-EDFE05AAFE32}"/>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3">
                                            <p:graphicEl>
                                              <a:dgm id="{6C5BB516-6CEE-4198-8FFE-0AC4F7AC2E8F}"/>
                                            </p:graphicEl>
                                          </p:spTgt>
                                        </p:tgtEl>
                                        <p:attrNameLst>
                                          <p:attrName>style.visibility</p:attrName>
                                        </p:attrNameLst>
                                      </p:cBhvr>
                                      <p:to>
                                        <p:strVal val="visible"/>
                                      </p:to>
                                    </p:set>
                                    <p:animEffect transition="in" filter="randombar(horizontal)">
                                      <p:cBhvr>
                                        <p:cTn id="25" dur="500"/>
                                        <p:tgtEl>
                                          <p:spTgt spid="13">
                                            <p:graphicEl>
                                              <a:dgm id="{6C5BB516-6CEE-4198-8FFE-0AC4F7AC2E8F}"/>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3">
                                            <p:graphicEl>
                                              <a:dgm id="{ACA68E48-F556-4E9F-BBEE-2859B04CC4A3}"/>
                                            </p:graphicEl>
                                          </p:spTgt>
                                        </p:tgtEl>
                                        <p:attrNameLst>
                                          <p:attrName>style.visibility</p:attrName>
                                        </p:attrNameLst>
                                      </p:cBhvr>
                                      <p:to>
                                        <p:strVal val="visible"/>
                                      </p:to>
                                    </p:set>
                                    <p:animEffect transition="in" filter="randombar(horizontal)">
                                      <p:cBhvr>
                                        <p:cTn id="30" dur="500"/>
                                        <p:tgtEl>
                                          <p:spTgt spid="13">
                                            <p:graphicEl>
                                              <a:dgm id="{ACA68E48-F556-4E9F-BBEE-2859B04CC4A3}"/>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6">
                                            <p:graphicEl>
                                              <a:dgm id="{444542FD-1DFB-4E7F-9728-EDFE05AAFE32}"/>
                                            </p:graphicEl>
                                          </p:spTgt>
                                        </p:tgtEl>
                                        <p:attrNameLst>
                                          <p:attrName>style.visibility</p:attrName>
                                        </p:attrNameLst>
                                      </p:cBhvr>
                                      <p:to>
                                        <p:strVal val="visible"/>
                                      </p:to>
                                    </p:set>
                                    <p:animEffect transition="in" filter="randombar(horizontal)">
                                      <p:cBhvr>
                                        <p:cTn id="35" dur="500"/>
                                        <p:tgtEl>
                                          <p:spTgt spid="6">
                                            <p:graphicEl>
                                              <a:dgm id="{444542FD-1DFB-4E7F-9728-EDFE05AAFE32}"/>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6">
                                            <p:graphicEl>
                                              <a:dgm id="{6C5BB516-6CEE-4198-8FFE-0AC4F7AC2E8F}"/>
                                            </p:graphicEl>
                                          </p:spTgt>
                                        </p:tgtEl>
                                        <p:attrNameLst>
                                          <p:attrName>style.visibility</p:attrName>
                                        </p:attrNameLst>
                                      </p:cBhvr>
                                      <p:to>
                                        <p:strVal val="visible"/>
                                      </p:to>
                                    </p:set>
                                    <p:animEffect transition="in" filter="randombar(horizontal)">
                                      <p:cBhvr>
                                        <p:cTn id="40" dur="500"/>
                                        <p:tgtEl>
                                          <p:spTgt spid="6">
                                            <p:graphicEl>
                                              <a:dgm id="{6C5BB516-6CEE-4198-8FFE-0AC4F7AC2E8F}"/>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6">
                                            <p:graphicEl>
                                              <a:dgm id="{ACA68E48-F556-4E9F-BBEE-2859B04CC4A3}"/>
                                            </p:graphicEl>
                                          </p:spTgt>
                                        </p:tgtEl>
                                        <p:attrNameLst>
                                          <p:attrName>style.visibility</p:attrName>
                                        </p:attrNameLst>
                                      </p:cBhvr>
                                      <p:to>
                                        <p:strVal val="visible"/>
                                      </p:to>
                                    </p:set>
                                    <p:animEffect transition="in" filter="randombar(horizontal)">
                                      <p:cBhvr>
                                        <p:cTn id="45" dur="500"/>
                                        <p:tgtEl>
                                          <p:spTgt spid="6">
                                            <p:graphicEl>
                                              <a:dgm id="{ACA68E48-F556-4E9F-BBEE-2859B04CC4A3}"/>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6">
                                            <p:graphicEl>
                                              <a:dgm id="{56660FC9-8B23-4AA2-8994-563532B65E13}"/>
                                            </p:graphicEl>
                                          </p:spTgt>
                                        </p:tgtEl>
                                        <p:attrNameLst>
                                          <p:attrName>style.visibility</p:attrName>
                                        </p:attrNameLst>
                                      </p:cBhvr>
                                      <p:to>
                                        <p:strVal val="visible"/>
                                      </p:to>
                                    </p:set>
                                    <p:animEffect transition="in" filter="randombar(horizontal)">
                                      <p:cBhvr>
                                        <p:cTn id="50" dur="500"/>
                                        <p:tgtEl>
                                          <p:spTgt spid="6">
                                            <p:graphicEl>
                                              <a:dgm id="{56660FC9-8B23-4AA2-8994-563532B65E1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13" grpId="0">
        <p:bldSub>
          <a:bldDgm bld="lvlOne"/>
        </p:bldSub>
      </p:bldGraphic>
      <p:bldGraphic spid="6" grpId="0">
        <p:bldSub>
          <a:bldDgm bld="lvl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E445B2-CF0C-4A24-B5DE-52FF6469A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pic>
        <p:nvPicPr>
          <p:cNvPr id="61" name="Picture 60">
            <a:extLst>
              <a:ext uri="{FF2B5EF4-FFF2-40B4-BE49-F238E27FC236}">
                <a16:creationId xmlns:a16="http://schemas.microsoft.com/office/drawing/2014/main" id="{ADA53223-5BC5-409A-3D79-72B767A3A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215" y="-823850"/>
            <a:ext cx="13947903" cy="8853425"/>
          </a:xfrm>
          <a:prstGeom prst="rect">
            <a:avLst/>
          </a:prstGeom>
        </p:spPr>
      </p:pic>
      <p:sp>
        <p:nvSpPr>
          <p:cNvPr id="8" name="Title 1">
            <a:extLst>
              <a:ext uri="{FF2B5EF4-FFF2-40B4-BE49-F238E27FC236}">
                <a16:creationId xmlns:a16="http://schemas.microsoft.com/office/drawing/2014/main" id="{B7B7ADB4-F70B-42B8-9818-5F46D869C5C2}"/>
              </a:ext>
            </a:extLst>
          </p:cNvPr>
          <p:cNvSpPr txBox="1">
            <a:spLocks/>
          </p:cNvSpPr>
          <p:nvPr/>
        </p:nvSpPr>
        <p:spPr>
          <a:xfrm>
            <a:off x="998565" y="295729"/>
            <a:ext cx="7678757" cy="870451"/>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a:latin typeface="Arial" panose="020B0604020202020204" pitchFamily="34" charset="0"/>
                <a:cs typeface="Arial" panose="020B0604020202020204" pitchFamily="34" charset="0"/>
              </a:rPr>
              <a:t>System Overview: Flowchart </a:t>
            </a:r>
            <a:endParaRPr lang="en-GB" sz="4800" b="1" dirty="0">
              <a:effectLst/>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EA1AEBF-4884-3E4F-BA94-85F4922753A4}"/>
              </a:ext>
            </a:extLst>
          </p:cNvPr>
          <p:cNvSpPr>
            <a:spLocks noGrp="1"/>
          </p:cNvSpPr>
          <p:nvPr>
            <p:ph type="sldNum" sz="quarter" idx="12"/>
          </p:nvPr>
        </p:nvSpPr>
        <p:spPr/>
        <p:txBody>
          <a:bodyPr/>
          <a:lstStyle/>
          <a:p>
            <a:fld id="{C856713F-77E4-4250-A290-B7BC5E5DF75A}" type="slidenum">
              <a:rPr lang="en-GB" smtClean="0">
                <a:solidFill>
                  <a:schemeClr val="bg1"/>
                </a:solidFill>
              </a:rPr>
              <a:t>5</a:t>
            </a:fld>
            <a:endParaRPr lang="en-GB" dirty="0">
              <a:solidFill>
                <a:schemeClr val="bg1"/>
              </a:solidFill>
            </a:endParaRPr>
          </a:p>
        </p:txBody>
      </p:sp>
    </p:spTree>
    <p:extLst>
      <p:ext uri="{BB962C8B-B14F-4D97-AF65-F5344CB8AC3E}">
        <p14:creationId xmlns:p14="http://schemas.microsoft.com/office/powerpoint/2010/main" val="3125695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2.70833E-6 -4.44444E-6 L -2.70833E-6 -0.07222 " pathEditMode="relative" rAng="0" ptsTypes="AA">
                                      <p:cBhvr>
                                        <p:cTn id="6" dur="250" accel="50000" decel="50000" autoRev="1" fill="hold">
                                          <p:stCondLst>
                                            <p:cond delay="0"/>
                                          </p:stCondLst>
                                        </p:cTn>
                                        <p:tgtEl>
                                          <p:spTgt spid="8"/>
                                        </p:tgtEl>
                                        <p:attrNameLst>
                                          <p:attrName>ppt_x</p:attrName>
                                          <p:attrName>ppt_y</p:attrName>
                                        </p:attrNameLst>
                                      </p:cBhvr>
                                      <p:rCtr x="0" y="-3611"/>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B7ADB4-F70B-42B8-9818-5F46D869C5C2}"/>
              </a:ext>
            </a:extLst>
          </p:cNvPr>
          <p:cNvSpPr txBox="1">
            <a:spLocks/>
          </p:cNvSpPr>
          <p:nvPr/>
        </p:nvSpPr>
        <p:spPr>
          <a:xfrm>
            <a:off x="1165364" y="192965"/>
            <a:ext cx="6310612"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latin typeface="Arial" panose="020B0604020202020204" pitchFamily="34" charset="0"/>
                <a:cs typeface="Arial" panose="020B0604020202020204" pitchFamily="34" charset="0"/>
              </a:rPr>
              <a:t>System Diagram</a:t>
            </a:r>
            <a:endParaRPr lang="en-GB" sz="4400" b="1" dirty="0">
              <a:solidFill>
                <a:srgbClr val="FF00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EA1AEBF-4884-3E4F-BA94-85F4922753A4}"/>
              </a:ext>
            </a:extLst>
          </p:cNvPr>
          <p:cNvSpPr>
            <a:spLocks noGrp="1"/>
          </p:cNvSpPr>
          <p:nvPr>
            <p:ph type="sldNum" sz="quarter" idx="12"/>
          </p:nvPr>
        </p:nvSpPr>
        <p:spPr/>
        <p:txBody>
          <a:bodyPr/>
          <a:lstStyle/>
          <a:p>
            <a:fld id="{C856713F-77E4-4250-A290-B7BC5E5DF75A}" type="slidenum">
              <a:rPr lang="en-GB" smtClean="0">
                <a:solidFill>
                  <a:schemeClr val="bg1"/>
                </a:solidFill>
              </a:rPr>
              <a:t>6</a:t>
            </a:fld>
            <a:endParaRPr lang="en-GB" dirty="0">
              <a:solidFill>
                <a:schemeClr val="bg1"/>
              </a:solidFill>
            </a:endParaRPr>
          </a:p>
        </p:txBody>
      </p:sp>
      <p:pic>
        <p:nvPicPr>
          <p:cNvPr id="3" name="Picture 2">
            <a:extLst>
              <a:ext uri="{FF2B5EF4-FFF2-40B4-BE49-F238E27FC236}">
                <a16:creationId xmlns:a16="http://schemas.microsoft.com/office/drawing/2014/main" id="{E4E445B2-CF0C-4A24-B5DE-52FF6469A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grpSp>
        <p:nvGrpSpPr>
          <p:cNvPr id="87" name="Group 86">
            <a:extLst>
              <a:ext uri="{FF2B5EF4-FFF2-40B4-BE49-F238E27FC236}">
                <a16:creationId xmlns:a16="http://schemas.microsoft.com/office/drawing/2014/main" id="{62345F90-BBF7-ECE9-497F-D36DC51393F0}"/>
              </a:ext>
            </a:extLst>
          </p:cNvPr>
          <p:cNvGrpSpPr/>
          <p:nvPr/>
        </p:nvGrpSpPr>
        <p:grpSpPr>
          <a:xfrm>
            <a:off x="4393288" y="1544683"/>
            <a:ext cx="4152795" cy="4020834"/>
            <a:chOff x="613506" y="1514281"/>
            <a:chExt cx="4875289" cy="4755920"/>
          </a:xfrm>
        </p:grpSpPr>
        <p:sp>
          <p:nvSpPr>
            <p:cNvPr id="4" name="Oval 3">
              <a:extLst>
                <a:ext uri="{FF2B5EF4-FFF2-40B4-BE49-F238E27FC236}">
                  <a16:creationId xmlns:a16="http://schemas.microsoft.com/office/drawing/2014/main" id="{271D9280-19A5-F9F7-580A-642168E4C91A}"/>
                </a:ext>
              </a:extLst>
            </p:cNvPr>
            <p:cNvSpPr/>
            <p:nvPr/>
          </p:nvSpPr>
          <p:spPr>
            <a:xfrm>
              <a:off x="631978" y="4647321"/>
              <a:ext cx="1129306" cy="654336"/>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BD" sz="1200" dirty="0">
                  <a:latin typeface="Arial" panose="020B0604020202020204" pitchFamily="34" charset="0"/>
                  <a:cs typeface="Arial" panose="020B0604020202020204" pitchFamily="34" charset="0"/>
                </a:rPr>
                <a:t>Home</a:t>
              </a:r>
            </a:p>
          </p:txBody>
        </p:sp>
        <p:cxnSp>
          <p:nvCxnSpPr>
            <p:cNvPr id="6" name="Straight Arrow Connector 5">
              <a:extLst>
                <a:ext uri="{FF2B5EF4-FFF2-40B4-BE49-F238E27FC236}">
                  <a16:creationId xmlns:a16="http://schemas.microsoft.com/office/drawing/2014/main" id="{1F718606-140C-0A83-C70B-26F4EB03812B}"/>
                </a:ext>
              </a:extLst>
            </p:cNvPr>
            <p:cNvCxnSpPr>
              <a:cxnSpLocks/>
              <a:stCxn id="4" idx="6"/>
            </p:cNvCxnSpPr>
            <p:nvPr/>
          </p:nvCxnSpPr>
          <p:spPr>
            <a:xfrm flipV="1">
              <a:off x="1761284" y="4946866"/>
              <a:ext cx="339358" cy="2762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Diamond 6">
              <a:extLst>
                <a:ext uri="{FF2B5EF4-FFF2-40B4-BE49-F238E27FC236}">
                  <a16:creationId xmlns:a16="http://schemas.microsoft.com/office/drawing/2014/main" id="{F7E8A09A-E84D-4E1C-63A1-7047A252BA88}"/>
                </a:ext>
              </a:extLst>
            </p:cNvPr>
            <p:cNvSpPr/>
            <p:nvPr/>
          </p:nvSpPr>
          <p:spPr>
            <a:xfrm>
              <a:off x="2084061" y="4428502"/>
              <a:ext cx="1804595" cy="1047678"/>
            </a:xfrm>
            <a:prstGeom prst="diamon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200" dirty="0">
                  <a:latin typeface="Arial" panose="020B0604020202020204" pitchFamily="34" charset="0"/>
                  <a:cs typeface="Arial" panose="020B0604020202020204" pitchFamily="34" charset="0"/>
                </a:rPr>
                <a:t>Choice option</a:t>
              </a:r>
            </a:p>
          </p:txBody>
        </p:sp>
        <p:sp>
          <p:nvSpPr>
            <p:cNvPr id="10" name="Rectangle 9">
              <a:extLst>
                <a:ext uri="{FF2B5EF4-FFF2-40B4-BE49-F238E27FC236}">
                  <a16:creationId xmlns:a16="http://schemas.microsoft.com/office/drawing/2014/main" id="{98B10E9E-4EC6-2C77-6D5C-6021B7021058}"/>
                </a:ext>
              </a:extLst>
            </p:cNvPr>
            <p:cNvSpPr/>
            <p:nvPr/>
          </p:nvSpPr>
          <p:spPr>
            <a:xfrm>
              <a:off x="2364980" y="5777673"/>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200" dirty="0">
                  <a:latin typeface="Arial" panose="020B0604020202020204" pitchFamily="34" charset="0"/>
                  <a:cs typeface="Arial" panose="020B0604020202020204" pitchFamily="34" charset="0"/>
                </a:rPr>
                <a:t>Object Detection</a:t>
              </a:r>
            </a:p>
          </p:txBody>
        </p:sp>
        <p:cxnSp>
          <p:nvCxnSpPr>
            <p:cNvPr id="12" name="Straight Arrow Connector 11">
              <a:extLst>
                <a:ext uri="{FF2B5EF4-FFF2-40B4-BE49-F238E27FC236}">
                  <a16:creationId xmlns:a16="http://schemas.microsoft.com/office/drawing/2014/main" id="{D9DB1E2A-A481-F9FB-B96E-8C47B78CD8B0}"/>
                </a:ext>
              </a:extLst>
            </p:cNvPr>
            <p:cNvCxnSpPr>
              <a:cxnSpLocks/>
              <a:stCxn id="7" idx="2"/>
            </p:cNvCxnSpPr>
            <p:nvPr/>
          </p:nvCxnSpPr>
          <p:spPr>
            <a:xfrm>
              <a:off x="2986359" y="5476180"/>
              <a:ext cx="19362" cy="30149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57260EC-3BEC-D9C7-1A79-3A6E933A453E}"/>
                </a:ext>
              </a:extLst>
            </p:cNvPr>
            <p:cNvSpPr/>
            <p:nvPr/>
          </p:nvSpPr>
          <p:spPr>
            <a:xfrm>
              <a:off x="4220222" y="4706077"/>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200" dirty="0">
                  <a:latin typeface="Arial" panose="020B0604020202020204" pitchFamily="34" charset="0"/>
                  <a:cs typeface="Arial" panose="020B0604020202020204" pitchFamily="34" charset="0"/>
                </a:rPr>
                <a:t>Chatbot</a:t>
              </a:r>
            </a:p>
          </p:txBody>
        </p:sp>
        <p:cxnSp>
          <p:nvCxnSpPr>
            <p:cNvPr id="15" name="Straight Arrow Connector 14">
              <a:extLst>
                <a:ext uri="{FF2B5EF4-FFF2-40B4-BE49-F238E27FC236}">
                  <a16:creationId xmlns:a16="http://schemas.microsoft.com/office/drawing/2014/main" id="{6B2BCCC5-52E4-5B89-8D40-C97ED9D87DE8}"/>
                </a:ext>
              </a:extLst>
            </p:cNvPr>
            <p:cNvCxnSpPr>
              <a:cxnSpLocks/>
              <a:stCxn id="7" idx="3"/>
            </p:cNvCxnSpPr>
            <p:nvPr/>
          </p:nvCxnSpPr>
          <p:spPr>
            <a:xfrm flipV="1">
              <a:off x="3888656" y="4936878"/>
              <a:ext cx="325052" cy="1546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EAE7B9-0788-57FB-C88B-A6DB5E96651F}"/>
                </a:ext>
              </a:extLst>
            </p:cNvPr>
            <p:cNvSpPr/>
            <p:nvPr/>
          </p:nvSpPr>
          <p:spPr>
            <a:xfrm>
              <a:off x="2364980" y="3634481"/>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200" dirty="0">
                  <a:latin typeface="Arial" panose="020B0604020202020204" pitchFamily="34" charset="0"/>
                  <a:cs typeface="Arial" panose="020B0604020202020204" pitchFamily="34" charset="0"/>
                </a:rPr>
                <a:t>Premium</a:t>
              </a:r>
            </a:p>
          </p:txBody>
        </p:sp>
        <p:cxnSp>
          <p:nvCxnSpPr>
            <p:cNvPr id="18" name="Straight Arrow Connector 17">
              <a:extLst>
                <a:ext uri="{FF2B5EF4-FFF2-40B4-BE49-F238E27FC236}">
                  <a16:creationId xmlns:a16="http://schemas.microsoft.com/office/drawing/2014/main" id="{A1663AE9-AEF9-72DB-F2BA-FD6479F73326}"/>
                </a:ext>
              </a:extLst>
            </p:cNvPr>
            <p:cNvCxnSpPr>
              <a:cxnSpLocks/>
              <a:stCxn id="7" idx="0"/>
            </p:cNvCxnSpPr>
            <p:nvPr/>
          </p:nvCxnSpPr>
          <p:spPr>
            <a:xfrm flipV="1">
              <a:off x="2986359" y="4137884"/>
              <a:ext cx="0" cy="29061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Diamond 24">
              <a:extLst>
                <a:ext uri="{FF2B5EF4-FFF2-40B4-BE49-F238E27FC236}">
                  <a16:creationId xmlns:a16="http://schemas.microsoft.com/office/drawing/2014/main" id="{A4CC625E-9F50-449C-A8AD-CDF2553DE14D}"/>
                </a:ext>
              </a:extLst>
            </p:cNvPr>
            <p:cNvSpPr/>
            <p:nvPr/>
          </p:nvSpPr>
          <p:spPr>
            <a:xfrm>
              <a:off x="2109878" y="2307185"/>
              <a:ext cx="1804595" cy="1047678"/>
            </a:xfrm>
            <a:prstGeom prst="diamon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200" dirty="0">
                  <a:latin typeface="Arial" panose="020B0604020202020204" pitchFamily="34" charset="0"/>
                  <a:cs typeface="Arial" panose="020B0604020202020204" pitchFamily="34" charset="0"/>
                </a:rPr>
                <a:t>Choice option</a:t>
              </a:r>
            </a:p>
          </p:txBody>
        </p:sp>
        <p:cxnSp>
          <p:nvCxnSpPr>
            <p:cNvPr id="26" name="Straight Arrow Connector 25">
              <a:extLst>
                <a:ext uri="{FF2B5EF4-FFF2-40B4-BE49-F238E27FC236}">
                  <a16:creationId xmlns:a16="http://schemas.microsoft.com/office/drawing/2014/main" id="{645F7A53-A1A3-1E8A-1930-4E1E419F131E}"/>
                </a:ext>
              </a:extLst>
            </p:cNvPr>
            <p:cNvCxnSpPr>
              <a:cxnSpLocks/>
            </p:cNvCxnSpPr>
            <p:nvPr/>
          </p:nvCxnSpPr>
          <p:spPr>
            <a:xfrm flipV="1">
              <a:off x="3015905" y="3354863"/>
              <a:ext cx="0" cy="29061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87CFC7C-2873-E74C-2794-EB4C27B4828F}"/>
                </a:ext>
              </a:extLst>
            </p:cNvPr>
            <p:cNvSpPr/>
            <p:nvPr/>
          </p:nvSpPr>
          <p:spPr>
            <a:xfrm>
              <a:off x="4246039" y="2591212"/>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200" dirty="0">
                  <a:latin typeface="Arial" panose="020B0604020202020204" pitchFamily="34" charset="0"/>
                  <a:cs typeface="Arial" panose="020B0604020202020204" pitchFamily="34" charset="0"/>
                </a:rPr>
                <a:t>Output data</a:t>
              </a:r>
            </a:p>
          </p:txBody>
        </p:sp>
        <p:cxnSp>
          <p:nvCxnSpPr>
            <p:cNvPr id="28" name="Straight Arrow Connector 27">
              <a:extLst>
                <a:ext uri="{FF2B5EF4-FFF2-40B4-BE49-F238E27FC236}">
                  <a16:creationId xmlns:a16="http://schemas.microsoft.com/office/drawing/2014/main" id="{5001C57F-748C-816B-2377-77F0EB4A201F}"/>
                </a:ext>
              </a:extLst>
            </p:cNvPr>
            <p:cNvCxnSpPr>
              <a:cxnSpLocks/>
            </p:cNvCxnSpPr>
            <p:nvPr/>
          </p:nvCxnSpPr>
          <p:spPr>
            <a:xfrm flipV="1">
              <a:off x="3914473" y="2822013"/>
              <a:ext cx="325052" cy="1546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ACCA064-E74E-35AE-C646-04AA9F49F407}"/>
                </a:ext>
              </a:extLst>
            </p:cNvPr>
            <p:cNvSpPr/>
            <p:nvPr/>
          </p:nvSpPr>
          <p:spPr>
            <a:xfrm>
              <a:off x="613506" y="2620590"/>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200" dirty="0">
                  <a:latin typeface="Arial" panose="020B0604020202020204" pitchFamily="34" charset="0"/>
                  <a:cs typeface="Arial" panose="020B0604020202020204" pitchFamily="34" charset="0"/>
                </a:rPr>
                <a:t>Input data</a:t>
              </a:r>
            </a:p>
          </p:txBody>
        </p:sp>
        <p:sp>
          <p:nvSpPr>
            <p:cNvPr id="31" name="Rectangle 30">
              <a:extLst>
                <a:ext uri="{FF2B5EF4-FFF2-40B4-BE49-F238E27FC236}">
                  <a16:creationId xmlns:a16="http://schemas.microsoft.com/office/drawing/2014/main" id="{1D567517-D3E3-5AB0-790B-45C6FFD8161C}"/>
                </a:ext>
              </a:extLst>
            </p:cNvPr>
            <p:cNvSpPr/>
            <p:nvPr/>
          </p:nvSpPr>
          <p:spPr>
            <a:xfrm>
              <a:off x="2390797" y="1514281"/>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200" dirty="0">
                  <a:latin typeface="Arial" panose="020B0604020202020204" pitchFamily="34" charset="0"/>
                  <a:cs typeface="Arial" panose="020B0604020202020204" pitchFamily="34" charset="0"/>
                </a:rPr>
                <a:t>Settings</a:t>
              </a:r>
            </a:p>
          </p:txBody>
        </p:sp>
        <p:cxnSp>
          <p:nvCxnSpPr>
            <p:cNvPr id="32" name="Straight Arrow Connector 31">
              <a:extLst>
                <a:ext uri="{FF2B5EF4-FFF2-40B4-BE49-F238E27FC236}">
                  <a16:creationId xmlns:a16="http://schemas.microsoft.com/office/drawing/2014/main" id="{84A5BEB8-22F1-86EA-2714-60E1DD106221}"/>
                </a:ext>
              </a:extLst>
            </p:cNvPr>
            <p:cNvCxnSpPr>
              <a:cxnSpLocks/>
            </p:cNvCxnSpPr>
            <p:nvPr/>
          </p:nvCxnSpPr>
          <p:spPr>
            <a:xfrm flipV="1">
              <a:off x="3011287" y="2020207"/>
              <a:ext cx="0" cy="29061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14182CC-7B06-550A-5171-B140D10BCBBB}"/>
              </a:ext>
            </a:extLst>
          </p:cNvPr>
          <p:cNvGrpSpPr/>
          <p:nvPr/>
        </p:nvGrpSpPr>
        <p:grpSpPr>
          <a:xfrm>
            <a:off x="596082" y="2398011"/>
            <a:ext cx="3204784" cy="2549348"/>
            <a:chOff x="5419695" y="2225648"/>
            <a:chExt cx="5089340" cy="3196619"/>
          </a:xfrm>
        </p:grpSpPr>
        <p:sp>
          <p:nvSpPr>
            <p:cNvPr id="52" name="Oval 51">
              <a:extLst>
                <a:ext uri="{FF2B5EF4-FFF2-40B4-BE49-F238E27FC236}">
                  <a16:creationId xmlns:a16="http://schemas.microsoft.com/office/drawing/2014/main" id="{8C5D4DF9-0029-DCA8-6231-DD4299A9BA15}"/>
                </a:ext>
              </a:extLst>
            </p:cNvPr>
            <p:cNvSpPr/>
            <p:nvPr/>
          </p:nvSpPr>
          <p:spPr>
            <a:xfrm>
              <a:off x="7352489" y="2225648"/>
              <a:ext cx="1108363" cy="69082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000" dirty="0">
                  <a:latin typeface="Arial" panose="020B0604020202020204" pitchFamily="34" charset="0"/>
                  <a:cs typeface="Arial" panose="020B0604020202020204" pitchFamily="34" charset="0"/>
                </a:rPr>
                <a:t>Home</a:t>
              </a:r>
            </a:p>
          </p:txBody>
        </p:sp>
        <p:sp>
          <p:nvSpPr>
            <p:cNvPr id="53" name="Diamond 52">
              <a:extLst>
                <a:ext uri="{FF2B5EF4-FFF2-40B4-BE49-F238E27FC236}">
                  <a16:creationId xmlns:a16="http://schemas.microsoft.com/office/drawing/2014/main" id="{1A04EC10-14DD-6F50-3BB3-8B0880A53CDF}"/>
                </a:ext>
              </a:extLst>
            </p:cNvPr>
            <p:cNvSpPr/>
            <p:nvPr/>
          </p:nvSpPr>
          <p:spPr>
            <a:xfrm>
              <a:off x="7091581" y="3347460"/>
              <a:ext cx="1804595" cy="1047678"/>
            </a:xfrm>
            <a:prstGeom prst="diamon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Arial" panose="020B0604020202020204" pitchFamily="34" charset="0"/>
                  <a:cs typeface="Arial" panose="020B0604020202020204" pitchFamily="34" charset="0"/>
                </a:rPr>
                <a:t>C</a:t>
              </a:r>
              <a:r>
                <a:rPr lang="en-BD" sz="1000" dirty="0">
                  <a:latin typeface="Arial" panose="020B0604020202020204" pitchFamily="34" charset="0"/>
                  <a:cs typeface="Arial" panose="020B0604020202020204" pitchFamily="34" charset="0"/>
                </a:rPr>
                <a:t>hoice option</a:t>
              </a:r>
            </a:p>
          </p:txBody>
        </p:sp>
        <p:sp>
          <p:nvSpPr>
            <p:cNvPr id="54" name="Rounded Rectangle 53">
              <a:extLst>
                <a:ext uri="{FF2B5EF4-FFF2-40B4-BE49-F238E27FC236}">
                  <a16:creationId xmlns:a16="http://schemas.microsoft.com/office/drawing/2014/main" id="{8AC75499-7756-E35B-47F7-6D348936AD38}"/>
                </a:ext>
              </a:extLst>
            </p:cNvPr>
            <p:cNvSpPr/>
            <p:nvPr/>
          </p:nvSpPr>
          <p:spPr>
            <a:xfrm>
              <a:off x="7465614" y="4920576"/>
              <a:ext cx="1256145" cy="50169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000" dirty="0">
                  <a:latin typeface="Arial" panose="020B0604020202020204" pitchFamily="34" charset="0"/>
                  <a:cs typeface="Arial" panose="020B0604020202020204" pitchFamily="34" charset="0"/>
                </a:rPr>
                <a:t>Feedback</a:t>
              </a:r>
            </a:p>
          </p:txBody>
        </p:sp>
        <p:sp>
          <p:nvSpPr>
            <p:cNvPr id="74" name="Rounded Rectangle 73">
              <a:extLst>
                <a:ext uri="{FF2B5EF4-FFF2-40B4-BE49-F238E27FC236}">
                  <a16:creationId xmlns:a16="http://schemas.microsoft.com/office/drawing/2014/main" id="{2DD1AD28-9C59-D3B1-D4E1-4DD955C04B36}"/>
                </a:ext>
              </a:extLst>
            </p:cNvPr>
            <p:cNvSpPr/>
            <p:nvPr/>
          </p:nvSpPr>
          <p:spPr>
            <a:xfrm>
              <a:off x="5419695" y="3698013"/>
              <a:ext cx="1256145" cy="50169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000" dirty="0">
                  <a:latin typeface="Arial" panose="020B0604020202020204" pitchFamily="34" charset="0"/>
                  <a:cs typeface="Arial" panose="020B0604020202020204" pitchFamily="34" charset="0"/>
                </a:rPr>
                <a:t>Rattings</a:t>
              </a:r>
            </a:p>
          </p:txBody>
        </p:sp>
        <p:sp>
          <p:nvSpPr>
            <p:cNvPr id="75" name="Rounded Rectangle 74">
              <a:extLst>
                <a:ext uri="{FF2B5EF4-FFF2-40B4-BE49-F238E27FC236}">
                  <a16:creationId xmlns:a16="http://schemas.microsoft.com/office/drawing/2014/main" id="{121FDA12-06F0-A1B6-9F19-B866110C4808}"/>
                </a:ext>
              </a:extLst>
            </p:cNvPr>
            <p:cNvSpPr/>
            <p:nvPr/>
          </p:nvSpPr>
          <p:spPr>
            <a:xfrm>
              <a:off x="9252890" y="3580777"/>
              <a:ext cx="1256145" cy="50169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1000" dirty="0">
                  <a:latin typeface="Arial" panose="020B0604020202020204" pitchFamily="34" charset="0"/>
                  <a:cs typeface="Arial" panose="020B0604020202020204" pitchFamily="34" charset="0"/>
                </a:rPr>
                <a:t>Function</a:t>
              </a:r>
            </a:p>
          </p:txBody>
        </p:sp>
        <p:cxnSp>
          <p:nvCxnSpPr>
            <p:cNvPr id="77" name="Straight Arrow Connector 76">
              <a:extLst>
                <a:ext uri="{FF2B5EF4-FFF2-40B4-BE49-F238E27FC236}">
                  <a16:creationId xmlns:a16="http://schemas.microsoft.com/office/drawing/2014/main" id="{109A6BD2-F4E4-E74E-20A7-21C9269D17CE}"/>
                </a:ext>
              </a:extLst>
            </p:cNvPr>
            <p:cNvCxnSpPr>
              <a:stCxn id="52" idx="4"/>
              <a:endCxn id="53" idx="0"/>
            </p:cNvCxnSpPr>
            <p:nvPr/>
          </p:nvCxnSpPr>
          <p:spPr>
            <a:xfrm>
              <a:off x="7906671" y="2916469"/>
              <a:ext cx="87208" cy="43099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9C2A325-B806-9BCC-B6C5-024C744410E9}"/>
                </a:ext>
              </a:extLst>
            </p:cNvPr>
            <p:cNvCxnSpPr>
              <a:cxnSpLocks/>
            </p:cNvCxnSpPr>
            <p:nvPr/>
          </p:nvCxnSpPr>
          <p:spPr>
            <a:xfrm flipV="1">
              <a:off x="8837149" y="3815883"/>
              <a:ext cx="415741" cy="775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8BF7EF4-3B05-B92E-3E4A-10E37046B652}"/>
                </a:ext>
              </a:extLst>
            </p:cNvPr>
            <p:cNvCxnSpPr>
              <a:stCxn id="53" idx="2"/>
              <a:endCxn id="54" idx="0"/>
            </p:cNvCxnSpPr>
            <p:nvPr/>
          </p:nvCxnSpPr>
          <p:spPr>
            <a:xfrm>
              <a:off x="7993879" y="4395138"/>
              <a:ext cx="99808" cy="5254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2B5FE04-F0F4-D07D-F913-58E4DCA9D864}"/>
                </a:ext>
              </a:extLst>
            </p:cNvPr>
            <p:cNvCxnSpPr>
              <a:stCxn id="53" idx="1"/>
              <a:endCxn id="74" idx="3"/>
            </p:cNvCxnSpPr>
            <p:nvPr/>
          </p:nvCxnSpPr>
          <p:spPr>
            <a:xfrm flipH="1">
              <a:off x="6675840" y="3871299"/>
              <a:ext cx="415741" cy="775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07F9A5A2-9B12-5976-3EEC-8DDDAA85FF3F}"/>
              </a:ext>
            </a:extLst>
          </p:cNvPr>
          <p:cNvCxnSpPr>
            <a:stCxn id="25" idx="1"/>
            <a:endCxn id="29" idx="3"/>
          </p:cNvCxnSpPr>
          <p:nvPr/>
        </p:nvCxnSpPr>
        <p:spPr>
          <a:xfrm flipH="1">
            <a:off x="5451874" y="2657907"/>
            <a:ext cx="216031" cy="3029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AAABA966-261D-0132-85E8-EC2D28B92934}"/>
              </a:ext>
            </a:extLst>
          </p:cNvPr>
          <p:cNvGrpSpPr/>
          <p:nvPr/>
        </p:nvGrpSpPr>
        <p:grpSpPr>
          <a:xfrm>
            <a:off x="1485790" y="5565517"/>
            <a:ext cx="1352706" cy="533588"/>
            <a:chOff x="0" y="23644"/>
            <a:chExt cx="2878092" cy="925539"/>
          </a:xfrm>
        </p:grpSpPr>
        <p:sp>
          <p:nvSpPr>
            <p:cNvPr id="90" name="Rounded Rectangle 89">
              <a:extLst>
                <a:ext uri="{FF2B5EF4-FFF2-40B4-BE49-F238E27FC236}">
                  <a16:creationId xmlns:a16="http://schemas.microsoft.com/office/drawing/2014/main" id="{7A4233AB-C20B-C900-CDC0-2E2DC7C8A6E8}"/>
                </a:ext>
              </a:extLst>
            </p:cNvPr>
            <p:cNvSpPr/>
            <p:nvPr/>
          </p:nvSpPr>
          <p:spPr>
            <a:xfrm>
              <a:off x="0" y="23644"/>
              <a:ext cx="2878092" cy="925539"/>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91" name="Rounded Rectangle 4">
              <a:extLst>
                <a:ext uri="{FF2B5EF4-FFF2-40B4-BE49-F238E27FC236}">
                  <a16:creationId xmlns:a16="http://schemas.microsoft.com/office/drawing/2014/main" id="{F37161C1-865E-19B6-F7E8-4CC5818DEFE8}"/>
                </a:ext>
              </a:extLst>
            </p:cNvPr>
            <p:cNvSpPr txBox="1"/>
            <p:nvPr/>
          </p:nvSpPr>
          <p:spPr>
            <a:xfrm>
              <a:off x="45181" y="68825"/>
              <a:ext cx="2787730" cy="835177"/>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2800" b="1" kern="1200" dirty="0">
                  <a:solidFill>
                    <a:schemeClr val="tx2"/>
                  </a:solidFill>
                  <a:latin typeface="Arial"/>
                  <a:cs typeface="Arial"/>
                </a:rPr>
                <a:t>Step 1</a:t>
              </a:r>
              <a:endParaRPr lang="en-GB" sz="2800" b="1" kern="1200" dirty="0">
                <a:solidFill>
                  <a:schemeClr val="tx2"/>
                </a:solidFill>
                <a:latin typeface="Arial"/>
                <a:cs typeface="Arial"/>
              </a:endParaRPr>
            </a:p>
          </p:txBody>
        </p:sp>
      </p:grpSp>
      <p:grpSp>
        <p:nvGrpSpPr>
          <p:cNvPr id="92" name="Group 91">
            <a:extLst>
              <a:ext uri="{FF2B5EF4-FFF2-40B4-BE49-F238E27FC236}">
                <a16:creationId xmlns:a16="http://schemas.microsoft.com/office/drawing/2014/main" id="{4D6B9F1C-05C3-22CE-92C8-88208409549B}"/>
              </a:ext>
            </a:extLst>
          </p:cNvPr>
          <p:cNvGrpSpPr/>
          <p:nvPr/>
        </p:nvGrpSpPr>
        <p:grpSpPr>
          <a:xfrm>
            <a:off x="5738142" y="5947703"/>
            <a:ext cx="1352706" cy="533588"/>
            <a:chOff x="0" y="23644"/>
            <a:chExt cx="2878092" cy="925539"/>
          </a:xfrm>
        </p:grpSpPr>
        <p:sp>
          <p:nvSpPr>
            <p:cNvPr id="93" name="Rounded Rectangle 92">
              <a:extLst>
                <a:ext uri="{FF2B5EF4-FFF2-40B4-BE49-F238E27FC236}">
                  <a16:creationId xmlns:a16="http://schemas.microsoft.com/office/drawing/2014/main" id="{B86935BA-D0CE-22AE-9A99-EAA110161036}"/>
                </a:ext>
              </a:extLst>
            </p:cNvPr>
            <p:cNvSpPr/>
            <p:nvPr/>
          </p:nvSpPr>
          <p:spPr>
            <a:xfrm>
              <a:off x="0" y="23644"/>
              <a:ext cx="2878092" cy="925539"/>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94" name="Rounded Rectangle 4">
              <a:extLst>
                <a:ext uri="{FF2B5EF4-FFF2-40B4-BE49-F238E27FC236}">
                  <a16:creationId xmlns:a16="http://schemas.microsoft.com/office/drawing/2014/main" id="{AF5F7903-74C7-3362-9424-A12FE26CC313}"/>
                </a:ext>
              </a:extLst>
            </p:cNvPr>
            <p:cNvSpPr txBox="1"/>
            <p:nvPr/>
          </p:nvSpPr>
          <p:spPr>
            <a:xfrm>
              <a:off x="45181" y="68825"/>
              <a:ext cx="2787730" cy="835177"/>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2800" b="1" kern="1200" dirty="0">
                  <a:solidFill>
                    <a:schemeClr val="tx2"/>
                  </a:solidFill>
                  <a:latin typeface="Arial"/>
                  <a:cs typeface="Arial"/>
                </a:rPr>
                <a:t>Step 2</a:t>
              </a:r>
              <a:endParaRPr lang="en-GB" sz="2800" b="1" kern="1200" dirty="0">
                <a:solidFill>
                  <a:schemeClr val="tx2"/>
                </a:solidFill>
                <a:latin typeface="Arial"/>
                <a:cs typeface="Arial"/>
              </a:endParaRPr>
            </a:p>
          </p:txBody>
        </p:sp>
      </p:grpSp>
    </p:spTree>
    <p:extLst>
      <p:ext uri="{BB962C8B-B14F-4D97-AF65-F5344CB8AC3E}">
        <p14:creationId xmlns:p14="http://schemas.microsoft.com/office/powerpoint/2010/main" val="1905288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2.70833E-6 -4.44444E-6 L -2.70833E-6 -0.07222 " pathEditMode="relative" rAng="0" ptsTypes="AA">
                                      <p:cBhvr>
                                        <p:cTn id="6" dur="250" accel="50000" decel="50000" autoRev="1" fill="hold">
                                          <p:stCondLst>
                                            <p:cond delay="0"/>
                                          </p:stCondLst>
                                        </p:cTn>
                                        <p:tgtEl>
                                          <p:spTgt spid="8"/>
                                        </p:tgtEl>
                                        <p:attrNameLst>
                                          <p:attrName>ppt_x</p:attrName>
                                          <p:attrName>ppt_y</p:attrName>
                                        </p:attrNameLst>
                                      </p:cBhvr>
                                      <p:rCtr x="0" y="-3611"/>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F407F1-84C8-8F43-A544-7EBD1FE451F4}"/>
              </a:ext>
            </a:extLst>
          </p:cNvPr>
          <p:cNvSpPr>
            <a:spLocks noGrp="1"/>
          </p:cNvSpPr>
          <p:nvPr>
            <p:ph type="sldNum" sz="quarter" idx="12"/>
          </p:nvPr>
        </p:nvSpPr>
        <p:spPr/>
        <p:txBody>
          <a:bodyPr/>
          <a:lstStyle/>
          <a:p>
            <a:fld id="{C856713F-77E4-4250-A290-B7BC5E5DF75A}" type="slidenum">
              <a:rPr lang="en-GB" smtClean="0">
                <a:solidFill>
                  <a:schemeClr val="bg1"/>
                </a:solidFill>
              </a:rPr>
              <a:t>7</a:t>
            </a:fld>
            <a:endParaRPr lang="en-GB" dirty="0">
              <a:solidFill>
                <a:schemeClr val="bg1"/>
              </a:solidFill>
            </a:endParaRPr>
          </a:p>
        </p:txBody>
      </p:sp>
      <p:sp>
        <p:nvSpPr>
          <p:cNvPr id="6" name="Title 1">
            <a:extLst>
              <a:ext uri="{FF2B5EF4-FFF2-40B4-BE49-F238E27FC236}">
                <a16:creationId xmlns:a16="http://schemas.microsoft.com/office/drawing/2014/main" id="{258E0FC8-26D8-524A-88AE-5754DA527044}"/>
              </a:ext>
            </a:extLst>
          </p:cNvPr>
          <p:cNvSpPr txBox="1">
            <a:spLocks/>
          </p:cNvSpPr>
          <p:nvPr/>
        </p:nvSpPr>
        <p:spPr>
          <a:xfrm>
            <a:off x="170822" y="133590"/>
            <a:ext cx="2227994"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Output</a:t>
            </a:r>
            <a:endParaRPr lang="en-GB" sz="4400" b="1" dirty="0">
              <a:solidFill>
                <a:srgbClr val="FF0000"/>
              </a:solidFill>
              <a:latin typeface="Arial" panose="020B0604020202020204" pitchFamily="34" charset="0"/>
              <a:cs typeface="Arial" panose="020B0604020202020204" pitchFamily="34" charset="0"/>
            </a:endParaRPr>
          </a:p>
        </p:txBody>
      </p:sp>
      <p:pic>
        <p:nvPicPr>
          <p:cNvPr id="10" name="Content Placeholder 9">
            <a:extLst>
              <a:ext uri="{FF2B5EF4-FFF2-40B4-BE49-F238E27FC236}">
                <a16:creationId xmlns:a16="http://schemas.microsoft.com/office/drawing/2014/main" id="{CDFB5780-4E63-25C6-6C70-C0CD776685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8032" y="1399494"/>
            <a:ext cx="2731085" cy="5273820"/>
          </a:xfrm>
        </p:spPr>
      </p:pic>
      <p:pic>
        <p:nvPicPr>
          <p:cNvPr id="12" name="Picture 11">
            <a:extLst>
              <a:ext uri="{FF2B5EF4-FFF2-40B4-BE49-F238E27FC236}">
                <a16:creationId xmlns:a16="http://schemas.microsoft.com/office/drawing/2014/main" id="{7114A963-C64A-2650-7C08-BE0B27591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312" y="1399494"/>
            <a:ext cx="2731086" cy="5273820"/>
          </a:xfrm>
          <a:prstGeom prst="rect">
            <a:avLst/>
          </a:prstGeom>
        </p:spPr>
      </p:pic>
      <p:pic>
        <p:nvPicPr>
          <p:cNvPr id="2" name="Picture 1">
            <a:extLst>
              <a:ext uri="{FF2B5EF4-FFF2-40B4-BE49-F238E27FC236}">
                <a16:creationId xmlns:a16="http://schemas.microsoft.com/office/drawing/2014/main" id="{1B5C2F6E-9814-A6F7-5108-EC7B9BF89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pic>
        <p:nvPicPr>
          <p:cNvPr id="15" name="Picture 14">
            <a:extLst>
              <a:ext uri="{FF2B5EF4-FFF2-40B4-BE49-F238E27FC236}">
                <a16:creationId xmlns:a16="http://schemas.microsoft.com/office/drawing/2014/main" id="{9A4A24E4-EC94-5948-3BE1-5BA6FF29B4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5935" y="1399494"/>
            <a:ext cx="2731086" cy="5273821"/>
          </a:xfrm>
          <a:prstGeom prst="rect">
            <a:avLst/>
          </a:prstGeom>
        </p:spPr>
      </p:pic>
    </p:spTree>
    <p:extLst>
      <p:ext uri="{BB962C8B-B14F-4D97-AF65-F5344CB8AC3E}">
        <p14:creationId xmlns:p14="http://schemas.microsoft.com/office/powerpoint/2010/main" val="270067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3.125E-6 -4.07407E-6 L -3.125E-6 -0.07222 " pathEditMode="relative" rAng="0" ptsTypes="AA">
                                      <p:cBhvr>
                                        <p:cTn id="6" dur="250" accel="50000" decel="50000" autoRev="1" fill="hold">
                                          <p:stCondLst>
                                            <p:cond delay="0"/>
                                          </p:stCondLst>
                                        </p:cTn>
                                        <p:tgtEl>
                                          <p:spTgt spid="6"/>
                                        </p:tgtEl>
                                        <p:attrNameLst>
                                          <p:attrName>ppt_x</p:attrName>
                                          <p:attrName>ppt_y</p:attrName>
                                        </p:attrNameLst>
                                      </p:cBhvr>
                                      <p:rCtr x="0" y="-3611"/>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6B0FA05-4A6F-A145-8D22-D7108CAB9B60}"/>
              </a:ext>
            </a:extLst>
          </p:cNvPr>
          <p:cNvSpPr>
            <a:spLocks noGrp="1"/>
          </p:cNvSpPr>
          <p:nvPr>
            <p:ph type="sldNum" sz="quarter" idx="12"/>
          </p:nvPr>
        </p:nvSpPr>
        <p:spPr/>
        <p:txBody>
          <a:bodyPr/>
          <a:lstStyle/>
          <a:p>
            <a:fld id="{C856713F-77E4-4250-A290-B7BC5E5DF75A}" type="slidenum">
              <a:rPr lang="en-GB" smtClean="0">
                <a:solidFill>
                  <a:schemeClr val="bg1"/>
                </a:solidFill>
              </a:rPr>
              <a:t>8</a:t>
            </a:fld>
            <a:endParaRPr lang="en-GB" dirty="0">
              <a:solidFill>
                <a:schemeClr val="bg1"/>
              </a:solidFill>
            </a:endParaRPr>
          </a:p>
        </p:txBody>
      </p:sp>
      <p:sp>
        <p:nvSpPr>
          <p:cNvPr id="6" name="Title 1">
            <a:extLst>
              <a:ext uri="{FF2B5EF4-FFF2-40B4-BE49-F238E27FC236}">
                <a16:creationId xmlns:a16="http://schemas.microsoft.com/office/drawing/2014/main" id="{44C333CF-F417-FD44-A21D-68DBFC1337D6}"/>
              </a:ext>
            </a:extLst>
          </p:cNvPr>
          <p:cNvSpPr txBox="1">
            <a:spLocks/>
          </p:cNvSpPr>
          <p:nvPr/>
        </p:nvSpPr>
        <p:spPr>
          <a:xfrm>
            <a:off x="163014" y="133590"/>
            <a:ext cx="2004147"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Output</a:t>
            </a:r>
            <a:endParaRPr lang="en-GB" sz="4400" b="1" dirty="0">
              <a:solidFill>
                <a:srgbClr val="FF0000"/>
              </a:solidFill>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BBE66D06-8E3A-F322-5406-61579A338B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7161" y="1474138"/>
            <a:ext cx="2677693" cy="5170718"/>
          </a:xfrm>
        </p:spPr>
      </p:pic>
      <p:pic>
        <p:nvPicPr>
          <p:cNvPr id="2" name="Picture 1">
            <a:extLst>
              <a:ext uri="{FF2B5EF4-FFF2-40B4-BE49-F238E27FC236}">
                <a16:creationId xmlns:a16="http://schemas.microsoft.com/office/drawing/2014/main" id="{3A4BDE9C-4723-D52D-E6DF-484A1B258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pic>
        <p:nvPicPr>
          <p:cNvPr id="10" name="Picture 9">
            <a:extLst>
              <a:ext uri="{FF2B5EF4-FFF2-40B4-BE49-F238E27FC236}">
                <a16:creationId xmlns:a16="http://schemas.microsoft.com/office/drawing/2014/main" id="{D22562CB-25A9-6278-9908-731EA11A59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070" y="1474137"/>
            <a:ext cx="2677693" cy="5170718"/>
          </a:xfrm>
          <a:prstGeom prst="rect">
            <a:avLst/>
          </a:prstGeom>
        </p:spPr>
      </p:pic>
      <p:pic>
        <p:nvPicPr>
          <p:cNvPr id="14" name="Picture 13">
            <a:extLst>
              <a:ext uri="{FF2B5EF4-FFF2-40B4-BE49-F238E27FC236}">
                <a16:creationId xmlns:a16="http://schemas.microsoft.com/office/drawing/2014/main" id="{D6CEDBD2-5309-75DF-E219-421EDE2D9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1481" y="1476541"/>
            <a:ext cx="2677693" cy="5170718"/>
          </a:xfrm>
          <a:prstGeom prst="rect">
            <a:avLst/>
          </a:prstGeom>
        </p:spPr>
      </p:pic>
    </p:spTree>
    <p:extLst>
      <p:ext uri="{BB962C8B-B14F-4D97-AF65-F5344CB8AC3E}">
        <p14:creationId xmlns:p14="http://schemas.microsoft.com/office/powerpoint/2010/main" val="326164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4.16667E-7 -4.07407E-6 L -4.16667E-7 -0.07222 " pathEditMode="relative" rAng="0" ptsTypes="AA">
                                      <p:cBhvr>
                                        <p:cTn id="6" dur="250" accel="50000" decel="50000" autoRev="1" fill="hold">
                                          <p:stCondLst>
                                            <p:cond delay="0"/>
                                          </p:stCondLst>
                                        </p:cTn>
                                        <p:tgtEl>
                                          <p:spTgt spid="6"/>
                                        </p:tgtEl>
                                        <p:attrNameLst>
                                          <p:attrName>ppt_x</p:attrName>
                                          <p:attrName>ppt_y</p:attrName>
                                        </p:attrNameLst>
                                      </p:cBhvr>
                                      <p:rCtr x="0" y="-3611"/>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53E06F3-5979-9E46-ACD9-B23B0E1AA572}"/>
              </a:ext>
            </a:extLst>
          </p:cNvPr>
          <p:cNvSpPr>
            <a:spLocks noGrp="1"/>
          </p:cNvSpPr>
          <p:nvPr>
            <p:ph type="sldNum" sz="quarter" idx="12"/>
          </p:nvPr>
        </p:nvSpPr>
        <p:spPr/>
        <p:txBody>
          <a:bodyPr/>
          <a:lstStyle/>
          <a:p>
            <a:fld id="{C856713F-77E4-4250-A290-B7BC5E5DF75A}" type="slidenum">
              <a:rPr lang="en-GB" smtClean="0">
                <a:solidFill>
                  <a:schemeClr val="bg1"/>
                </a:solidFill>
              </a:rPr>
              <a:t>9</a:t>
            </a:fld>
            <a:endParaRPr lang="en-GB" dirty="0">
              <a:solidFill>
                <a:schemeClr val="bg1"/>
              </a:solidFill>
            </a:endParaRPr>
          </a:p>
        </p:txBody>
      </p:sp>
      <p:sp>
        <p:nvSpPr>
          <p:cNvPr id="6" name="Title 1">
            <a:extLst>
              <a:ext uri="{FF2B5EF4-FFF2-40B4-BE49-F238E27FC236}">
                <a16:creationId xmlns:a16="http://schemas.microsoft.com/office/drawing/2014/main" id="{DB552321-09BD-6346-914E-0A616A3A0A08}"/>
              </a:ext>
            </a:extLst>
          </p:cNvPr>
          <p:cNvSpPr txBox="1">
            <a:spLocks/>
          </p:cNvSpPr>
          <p:nvPr/>
        </p:nvSpPr>
        <p:spPr>
          <a:xfrm>
            <a:off x="140677" y="145465"/>
            <a:ext cx="2222513" cy="973213"/>
          </a:xfrm>
          <a:prstGeom prst="rect">
            <a:avLst/>
          </a:prstGeom>
          <a:solidFill>
            <a:schemeClr val="bg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t>Output</a:t>
            </a:r>
            <a:endParaRPr lang="en-GB" sz="4400" b="1" dirty="0">
              <a:solidFill>
                <a:srgbClr val="FF0000"/>
              </a:solidFill>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47464F27-484E-3ED2-6C02-A22706DB86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8591" y="1352842"/>
            <a:ext cx="2715591" cy="5243901"/>
          </a:xfrm>
        </p:spPr>
      </p:pic>
      <p:pic>
        <p:nvPicPr>
          <p:cNvPr id="10" name="Picture 9">
            <a:extLst>
              <a:ext uri="{FF2B5EF4-FFF2-40B4-BE49-F238E27FC236}">
                <a16:creationId xmlns:a16="http://schemas.microsoft.com/office/drawing/2014/main" id="{78792789-5AF8-570B-CDB4-0DCDA33FB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571" y="1352844"/>
            <a:ext cx="2715591" cy="5243900"/>
          </a:xfrm>
          <a:prstGeom prst="rect">
            <a:avLst/>
          </a:prstGeom>
        </p:spPr>
      </p:pic>
      <p:pic>
        <p:nvPicPr>
          <p:cNvPr id="2" name="Picture 1">
            <a:extLst>
              <a:ext uri="{FF2B5EF4-FFF2-40B4-BE49-F238E27FC236}">
                <a16:creationId xmlns:a16="http://schemas.microsoft.com/office/drawing/2014/main" id="{2DC277BA-8946-595C-083B-076B2D31D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1759" y="1751316"/>
            <a:ext cx="2635780" cy="2649860"/>
          </a:xfrm>
          <a:prstGeom prst="rect">
            <a:avLst/>
          </a:prstGeom>
        </p:spPr>
      </p:pic>
      <p:pic>
        <p:nvPicPr>
          <p:cNvPr id="12" name="Picture 11">
            <a:extLst>
              <a:ext uri="{FF2B5EF4-FFF2-40B4-BE49-F238E27FC236}">
                <a16:creationId xmlns:a16="http://schemas.microsoft.com/office/drawing/2014/main" id="{22AF0280-760C-360F-F1ED-AC5722D098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6546" y="1352842"/>
            <a:ext cx="2715591" cy="5243901"/>
          </a:xfrm>
          <a:prstGeom prst="rect">
            <a:avLst/>
          </a:prstGeom>
        </p:spPr>
      </p:pic>
    </p:spTree>
    <p:extLst>
      <p:ext uri="{BB962C8B-B14F-4D97-AF65-F5344CB8AC3E}">
        <p14:creationId xmlns:p14="http://schemas.microsoft.com/office/powerpoint/2010/main" val="200464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8.33333E-7 -4.07407E-6 L -8.33333E-7 -0.07222 " pathEditMode="relative" rAng="0" ptsTypes="AA">
                                      <p:cBhvr>
                                        <p:cTn id="6" dur="250" accel="50000" decel="50000" autoRev="1" fill="hold">
                                          <p:stCondLst>
                                            <p:cond delay="0"/>
                                          </p:stCondLst>
                                        </p:cTn>
                                        <p:tgtEl>
                                          <p:spTgt spid="6"/>
                                        </p:tgtEl>
                                        <p:attrNameLst>
                                          <p:attrName>ppt_x</p:attrName>
                                          <p:attrName>ppt_y</p:attrName>
                                        </p:attrNameLst>
                                      </p:cBhvr>
                                      <p:rCtr x="0" y="-3611"/>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3E64EDB1A84243BF52719F61692B6D" ma:contentTypeVersion="3" ma:contentTypeDescription="Create a new document." ma:contentTypeScope="" ma:versionID="291f7e9824691b595ba146fcc7cbdc45">
  <xsd:schema xmlns:xsd="http://www.w3.org/2001/XMLSchema" xmlns:xs="http://www.w3.org/2001/XMLSchema" xmlns:p="http://schemas.microsoft.com/office/2006/metadata/properties" xmlns:ns2="5da220ec-3278-4171-a5dd-e03bd1556884" targetNamespace="http://schemas.microsoft.com/office/2006/metadata/properties" ma:root="true" ma:fieldsID="07ec6b28c09d8e525b3309d33c86351b" ns2:_="">
    <xsd:import namespace="5da220ec-3278-4171-a5dd-e03bd1556884"/>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a220ec-3278-4171-a5dd-e03bd1556884"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5da220ec-3278-4171-a5dd-e03bd155688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AB77DC-4F55-4395-BD46-D51CF6EE70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a220ec-3278-4171-a5dd-e03bd15568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DE67E-6C59-4A86-BA3B-70BFE3F86C19}">
  <ds:schemaRefs>
    <ds:schemaRef ds:uri="http://schemas.microsoft.com/office/2006/metadata/properties"/>
    <ds:schemaRef ds:uri="http://schemas.microsoft.com/office/infopath/2007/PartnerControls"/>
    <ds:schemaRef ds:uri="5da220ec-3278-4171-a5dd-e03bd1556884"/>
  </ds:schemaRefs>
</ds:datastoreItem>
</file>

<file path=customXml/itemProps3.xml><?xml version="1.0" encoding="utf-8"?>
<ds:datastoreItem xmlns:ds="http://schemas.openxmlformats.org/officeDocument/2006/customXml" ds:itemID="{B868752C-F038-4582-BF3C-C3518D1152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1560</TotalTime>
  <Words>479</Words>
  <Application>Microsoft Macintosh PowerPoint</Application>
  <PresentationFormat>Widescreen</PresentationFormat>
  <Paragraphs>83</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Franklin Gothic Book</vt:lpstr>
      <vt:lpstr>Franklin Gothic Medium</vt:lpstr>
      <vt:lpstr>Wingdings</vt:lpstr>
      <vt:lpstr>Wingdings 3</vt:lpstr>
      <vt:lpstr>Ion</vt:lpstr>
      <vt:lpstr>“Blue Eye”</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Initial Value Problems</dc:title>
  <dc:creator>Nayim Islam</dc:creator>
  <cp:lastModifiedBy>Md.Nayim Islam</cp:lastModifiedBy>
  <cp:revision>66</cp:revision>
  <dcterms:created xsi:type="dcterms:W3CDTF">2021-04-05T17:26:15Z</dcterms:created>
  <dcterms:modified xsi:type="dcterms:W3CDTF">2022-08-22T15:05:22Z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0x010100633E64EDB1A84243BF52719F61692B6D</vt:lpwstr>
  </property>
</Properties>
</file>